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82" r:id="rId4"/>
    <p:sldId id="312" r:id="rId5"/>
    <p:sldId id="313" r:id="rId6"/>
    <p:sldId id="316" r:id="rId7"/>
    <p:sldId id="314" r:id="rId8"/>
    <p:sldId id="315" r:id="rId9"/>
    <p:sldId id="310" r:id="rId10"/>
    <p:sldId id="307" r:id="rId11"/>
    <p:sldId id="317" r:id="rId12"/>
    <p:sldId id="318" r:id="rId13"/>
    <p:sldId id="319" r:id="rId14"/>
    <p:sldId id="32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90"/>
  </p:normalViewPr>
  <p:slideViewPr>
    <p:cSldViewPr snapToGrid="0" snapToObjects="1">
      <p:cViewPr varScale="1">
        <p:scale>
          <a:sx n="99" d="100"/>
          <a:sy n="99" d="100"/>
        </p:scale>
        <p:origin x="5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F05F32-1C49-AC4E-B85E-B8FEE9FD7D04}" type="datetimeFigureOut">
              <a:rPr lang="en-US" smtClean="0"/>
              <a:t>7/26/22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982748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F05F32-1C49-AC4E-B85E-B8FEE9FD7D04}" type="datetimeFigureOut">
              <a:rPr lang="en-US" smtClean="0"/>
              <a:t>7/26/22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863105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F05F32-1C49-AC4E-B85E-B8FEE9FD7D04}" type="datetimeFigureOut">
              <a:rPr lang="en-US" smtClean="0"/>
              <a:t>7/26/22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3594176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F05F32-1C49-AC4E-B85E-B8FEE9FD7D04}" type="datetimeFigureOut">
              <a:rPr lang="en-US" smtClean="0"/>
              <a:t>7/26/22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3869615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F05F32-1C49-AC4E-B85E-B8FEE9FD7D04}" type="datetimeFigureOut">
              <a:rPr lang="en-US" smtClean="0"/>
              <a:t>7/26/22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2709476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F05F32-1C49-AC4E-B85E-B8FEE9FD7D04}" type="datetimeFigureOut">
              <a:rPr lang="en-US" smtClean="0"/>
              <a:t>7/26/22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377669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F05F32-1C49-AC4E-B85E-B8FEE9FD7D04}" type="datetimeFigureOut">
              <a:rPr lang="en-US" smtClean="0"/>
              <a:t>7/26/22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1019142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F05F32-1C49-AC4E-B85E-B8FEE9FD7D04}" type="datetimeFigureOut">
              <a:rPr lang="en-US" smtClean="0"/>
              <a:t>7/26/22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797440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05F32-1C49-AC4E-B85E-B8FEE9FD7D04}" type="datetimeFigureOut">
              <a:rPr lang="en-US" smtClean="0"/>
              <a:t>7/26/22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1194464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F05F32-1C49-AC4E-B85E-B8FEE9FD7D04}" type="datetimeFigureOut">
              <a:rPr lang="en-US" smtClean="0"/>
              <a:t>7/26/22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201381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F05F32-1C49-AC4E-B85E-B8FEE9FD7D04}" type="datetimeFigureOut">
              <a:rPr lang="en-US" smtClean="0"/>
              <a:t>7/26/22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1545733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05F32-1C49-AC4E-B85E-B8FEE9FD7D04}" type="datetimeFigureOut">
              <a:rPr lang="en-US" smtClean="0"/>
              <a:t>7/26/22</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790F25-3F31-B44F-BD35-6E248CA77D55}" type="slidenum">
              <a:rPr lang="en-US" smtClean="0"/>
              <a:t>‹#›</a:t>
            </a:fld>
            <a:endParaRPr lang="en-US"/>
          </a:p>
        </p:txBody>
      </p:sp>
    </p:spTree>
    <p:extLst>
      <p:ext uri="{BB962C8B-B14F-4D97-AF65-F5344CB8AC3E}">
        <p14:creationId xmlns:p14="http://schemas.microsoft.com/office/powerpoint/2010/main" val="42211404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CB340-B5A0-2147-B040-02C9BA0E11F1}"/>
              </a:ext>
            </a:extLst>
          </p:cNvPr>
          <p:cNvSpPr>
            <a:spLocks noGrp="1"/>
          </p:cNvSpPr>
          <p:nvPr>
            <p:ph type="ctrTitle"/>
          </p:nvPr>
        </p:nvSpPr>
        <p:spPr>
          <a:xfrm>
            <a:off x="2055253" y="1699022"/>
            <a:ext cx="8393806" cy="2326430"/>
          </a:xfrm>
        </p:spPr>
        <p:txBody>
          <a:bodyPr>
            <a:normAutofit/>
          </a:bodyPr>
          <a:lstStyle/>
          <a:p>
            <a:r>
              <a:rPr lang="zh-CN" altLang="en-US" sz="3600" dirty="0">
                <a:latin typeface="MingLiU" panose="02020509000000000000" pitchFamily="49" charset="-120"/>
                <a:ea typeface="MingLiU" panose="02020509000000000000" pitchFamily="49" charset="-120"/>
              </a:rPr>
              <a:t>威斯敏斯特小要理問答</a:t>
            </a:r>
            <a:br>
              <a:rPr lang="zh-CN" altLang="en-US" sz="3600" dirty="0">
                <a:latin typeface="MingLiU" panose="02020509000000000000" pitchFamily="49" charset="-120"/>
                <a:ea typeface="MingLiU" panose="02020509000000000000" pitchFamily="49" charset="-120"/>
              </a:rPr>
            </a:br>
            <a:r>
              <a:rPr lang="en-US" sz="1800" dirty="0">
                <a:latin typeface="MingLiU" panose="02020509000000000000" pitchFamily="49" charset="-120"/>
                <a:ea typeface="MingLiU" panose="02020509000000000000" pitchFamily="49" charset="-120"/>
              </a:rPr>
              <a:t>The Shorter Westminster Catechism, 1647 Questions </a:t>
            </a:r>
            <a:r>
              <a:rPr lang="en-US" altLang="zh-CN" sz="1800" dirty="0">
                <a:latin typeface="MingLiU" panose="02020509000000000000" pitchFamily="49" charset="-120"/>
                <a:ea typeface="MingLiU" panose="02020509000000000000" pitchFamily="49" charset="-120"/>
              </a:rPr>
              <a:t>64</a:t>
            </a:r>
            <a:r>
              <a:rPr lang="en-US" sz="1800" dirty="0">
                <a:latin typeface="MingLiU" panose="02020509000000000000" pitchFamily="49" charset="-120"/>
                <a:ea typeface="MingLiU" panose="02020509000000000000" pitchFamily="49" charset="-120"/>
              </a:rPr>
              <a:t>-</a:t>
            </a:r>
            <a:r>
              <a:rPr lang="en-US" altLang="zh-CN" sz="1800" dirty="0">
                <a:latin typeface="MingLiU" panose="02020509000000000000" pitchFamily="49" charset="-120"/>
                <a:ea typeface="MingLiU" panose="02020509000000000000" pitchFamily="49" charset="-120"/>
              </a:rPr>
              <a:t>66</a:t>
            </a:r>
            <a:r>
              <a:rPr lang="en-US" sz="1800" dirty="0">
                <a:latin typeface="MingLiU" panose="02020509000000000000" pitchFamily="49" charset="-120"/>
                <a:ea typeface="MingLiU" panose="02020509000000000000" pitchFamily="49" charset="-120"/>
              </a:rPr>
              <a:t>(</a:t>
            </a:r>
            <a:r>
              <a:rPr lang="zh-CN" altLang="en-US" sz="1800" dirty="0">
                <a:latin typeface="MingLiU" panose="02020509000000000000" pitchFamily="49" charset="-120"/>
                <a:ea typeface="MingLiU" panose="02020509000000000000" pitchFamily="49" charset="-120"/>
              </a:rPr>
              <a:t>問題</a:t>
            </a:r>
            <a:r>
              <a:rPr lang="en-US" altLang="zh-CN" sz="1800" dirty="0">
                <a:latin typeface="MingLiU" panose="02020509000000000000" pitchFamily="49" charset="-120"/>
                <a:ea typeface="MingLiU" panose="02020509000000000000" pitchFamily="49" charset="-120"/>
              </a:rPr>
              <a:t>64-66)</a:t>
            </a:r>
            <a:br>
              <a:rPr lang="en-US" altLang="zh-CN" sz="1800" dirty="0">
                <a:latin typeface="MingLiU" panose="02020509000000000000" pitchFamily="49" charset="-120"/>
                <a:ea typeface="MingLiU" panose="02020509000000000000" pitchFamily="49" charset="-120"/>
              </a:rPr>
            </a:br>
            <a:br>
              <a:rPr lang="en-US" altLang="zh-CN" sz="1800" dirty="0">
                <a:latin typeface="MingLiU" panose="02020509000000000000" pitchFamily="49" charset="-120"/>
                <a:ea typeface="MingLiU" panose="02020509000000000000" pitchFamily="49" charset="-120"/>
              </a:rPr>
            </a:br>
            <a:endParaRPr lang="en-US" sz="1800" dirty="0">
              <a:latin typeface="MingLiU" panose="02020509000000000000" pitchFamily="49" charset="-120"/>
              <a:ea typeface="MingLiU" panose="02020509000000000000" pitchFamily="49" charset="-120"/>
            </a:endParaRPr>
          </a:p>
        </p:txBody>
      </p:sp>
      <p:sp>
        <p:nvSpPr>
          <p:cNvPr id="3" name="Subtitle 2">
            <a:extLst>
              <a:ext uri="{FF2B5EF4-FFF2-40B4-BE49-F238E27FC236}">
                <a16:creationId xmlns:a16="http://schemas.microsoft.com/office/drawing/2014/main" id="{5CF17BF2-D1FC-4148-9BA1-DE76E50BF16C}"/>
              </a:ext>
            </a:extLst>
          </p:cNvPr>
          <p:cNvSpPr>
            <a:spLocks noGrp="1"/>
          </p:cNvSpPr>
          <p:nvPr>
            <p:ph type="subTitle" idx="1"/>
          </p:nvPr>
        </p:nvSpPr>
        <p:spPr>
          <a:xfrm>
            <a:off x="2667000" y="3783974"/>
            <a:ext cx="6858000" cy="1375004"/>
          </a:xfrm>
        </p:spPr>
        <p:txBody>
          <a:bodyPr>
            <a:normAutofit fontScale="85000" lnSpcReduction="20000"/>
          </a:bodyPr>
          <a:lstStyle/>
          <a:p>
            <a:endParaRPr lang="en-US" dirty="0"/>
          </a:p>
          <a:p>
            <a:endParaRPr lang="en-US" dirty="0"/>
          </a:p>
          <a:p>
            <a:endParaRPr lang="en-US" dirty="0"/>
          </a:p>
          <a:p>
            <a:r>
              <a:rPr lang="zh-CN" altLang="en-US" dirty="0"/>
              <a:t>恩乐弟兄  </a:t>
            </a:r>
            <a:r>
              <a:rPr lang="en-US" altLang="zh-CN" dirty="0"/>
              <a:t> July 29, 2022</a:t>
            </a:r>
            <a:endParaRPr lang="en-US" dirty="0"/>
          </a:p>
        </p:txBody>
      </p:sp>
      <p:sp>
        <p:nvSpPr>
          <p:cNvPr id="4" name="TextBox 3">
            <a:extLst>
              <a:ext uri="{FF2B5EF4-FFF2-40B4-BE49-F238E27FC236}">
                <a16:creationId xmlns:a16="http://schemas.microsoft.com/office/drawing/2014/main" id="{44A9A0DC-DFA8-B24B-8E58-EA82144A2A2D}"/>
              </a:ext>
            </a:extLst>
          </p:cNvPr>
          <p:cNvSpPr txBox="1"/>
          <p:nvPr/>
        </p:nvSpPr>
        <p:spPr>
          <a:xfrm>
            <a:off x="440871" y="269421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7772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65160"/>
            <a:ext cx="11887200" cy="5492839"/>
          </a:xfrm>
        </p:spPr>
        <p:txBody>
          <a:bodyPr>
            <a:normAutofit fontScale="85000" lnSpcReduction="10000"/>
          </a:bodyPr>
          <a:lstStyle/>
          <a:p>
            <a:pPr marL="0" indent="0">
              <a:lnSpc>
                <a:spcPct val="120000"/>
              </a:lnSpc>
              <a:buNone/>
            </a:pPr>
            <a:r>
              <a:rPr lang="zh-CN" altLang="en-US" sz="4200" dirty="0">
                <a:latin typeface="MingLiU" panose="02020509000000000000" pitchFamily="49" charset="-120"/>
                <a:ea typeface="MingLiU" panose="02020509000000000000" pitchFamily="49" charset="-120"/>
              </a:rPr>
              <a:t>路</a:t>
            </a:r>
            <a:r>
              <a:rPr lang="en-US" altLang="zh-CN" sz="4200" dirty="0">
                <a:latin typeface="MingLiU" panose="02020509000000000000" pitchFamily="49" charset="-120"/>
                <a:ea typeface="MingLiU" panose="02020509000000000000" pitchFamily="49" charset="-120"/>
              </a:rPr>
              <a:t>20:21 </a:t>
            </a:r>
            <a:r>
              <a:rPr lang="zh-CN" altLang="en-US" sz="4200" dirty="0">
                <a:latin typeface="MingLiU" panose="02020509000000000000" pitchFamily="49" charset="-120"/>
                <a:ea typeface="MingLiU" panose="02020509000000000000" pitchFamily="49" charset="-120"/>
              </a:rPr>
              <a:t>奸細就問耶穌說、夫子、我們曉得你所講所傳都是正道、也不取人的外貌、乃是誠誠實實傳神的道。</a:t>
            </a:r>
            <a:r>
              <a:rPr lang="en-US" altLang="zh-CN" sz="4200" dirty="0">
                <a:latin typeface="MingLiU" panose="02020509000000000000" pitchFamily="49" charset="-120"/>
                <a:ea typeface="MingLiU" panose="02020509000000000000" pitchFamily="49" charset="-120"/>
              </a:rPr>
              <a:t>20:22 </a:t>
            </a:r>
            <a:r>
              <a:rPr lang="zh-CN" altLang="en-US" sz="4200" dirty="0">
                <a:latin typeface="MingLiU" panose="02020509000000000000" pitchFamily="49" charset="-120"/>
                <a:ea typeface="MingLiU" panose="02020509000000000000" pitchFamily="49" charset="-120"/>
              </a:rPr>
              <a:t>我們納稅給該撒、可以不可以。</a:t>
            </a:r>
            <a:r>
              <a:rPr lang="en-US" altLang="zh-CN" sz="4200" dirty="0">
                <a:latin typeface="MingLiU" panose="02020509000000000000" pitchFamily="49" charset="-120"/>
                <a:ea typeface="MingLiU" panose="02020509000000000000" pitchFamily="49" charset="-120"/>
              </a:rPr>
              <a:t>20:23 </a:t>
            </a:r>
            <a:r>
              <a:rPr lang="zh-CN" altLang="en-US" sz="4200" dirty="0">
                <a:latin typeface="MingLiU" panose="02020509000000000000" pitchFamily="49" charset="-120"/>
                <a:ea typeface="MingLiU" panose="02020509000000000000" pitchFamily="49" charset="-120"/>
              </a:rPr>
              <a:t>耶穌看出他們的詭詐、就對他們說、</a:t>
            </a:r>
            <a:r>
              <a:rPr lang="en-US" altLang="zh-CN" sz="4200" dirty="0">
                <a:latin typeface="MingLiU" panose="02020509000000000000" pitchFamily="49" charset="-120"/>
                <a:ea typeface="MingLiU" panose="02020509000000000000" pitchFamily="49" charset="-120"/>
              </a:rPr>
              <a:t>20:24 </a:t>
            </a:r>
            <a:r>
              <a:rPr lang="zh-CN" altLang="en-US" sz="4200" dirty="0">
                <a:latin typeface="MingLiU" panose="02020509000000000000" pitchFamily="49" charset="-120"/>
                <a:ea typeface="MingLiU" panose="02020509000000000000" pitchFamily="49" charset="-120"/>
              </a:rPr>
              <a:t>拿一個銀錢來給我看．這像和這號是誰的．他們說、是該撒的。</a:t>
            </a:r>
            <a:r>
              <a:rPr lang="en-US" altLang="zh-CN" sz="4200" dirty="0">
                <a:latin typeface="MingLiU" panose="02020509000000000000" pitchFamily="49" charset="-120"/>
                <a:ea typeface="MingLiU" panose="02020509000000000000" pitchFamily="49" charset="-120"/>
              </a:rPr>
              <a:t>20:25 </a:t>
            </a:r>
            <a:r>
              <a:rPr lang="zh-CN" altLang="en-US" sz="4200" dirty="0">
                <a:latin typeface="MingLiU" panose="02020509000000000000" pitchFamily="49" charset="-120"/>
                <a:ea typeface="MingLiU" panose="02020509000000000000" pitchFamily="49" charset="-120"/>
              </a:rPr>
              <a:t>耶穌說、這樣、該撒的物當歸給該撒、神的物當歸給神。</a:t>
            </a:r>
            <a:endParaRPr lang="en-US" altLang="zh-CN" sz="4200" dirty="0">
              <a:latin typeface="MingLiU" panose="02020509000000000000" pitchFamily="49" charset="-120"/>
              <a:ea typeface="MingLiU" panose="02020509000000000000" pitchFamily="49" charset="-120"/>
            </a:endParaRPr>
          </a:p>
          <a:p>
            <a:pPr marL="0" indent="0">
              <a:lnSpc>
                <a:spcPct val="120000"/>
              </a:lnSpc>
              <a:buNone/>
            </a:pPr>
            <a:endParaRPr lang="en-US" altLang="zh-CN" sz="4200" dirty="0">
              <a:latin typeface="MingLiU" panose="02020509000000000000" pitchFamily="49" charset="-120"/>
              <a:ea typeface="MingLiU" panose="02020509000000000000" pitchFamily="49" charset="-120"/>
            </a:endParaRPr>
          </a:p>
          <a:p>
            <a:pPr marL="0" indent="0">
              <a:lnSpc>
                <a:spcPct val="120000"/>
              </a:lnSpc>
              <a:buNone/>
            </a:pPr>
            <a:r>
              <a:rPr lang="zh-CN" altLang="en-US" dirty="0">
                <a:latin typeface="MingLiU" panose="02020509000000000000" pitchFamily="49" charset="-120"/>
                <a:ea typeface="MingLiU" panose="02020509000000000000" pitchFamily="49" charset="-120"/>
              </a:rPr>
              <a:t>
</a:t>
            </a:r>
            <a:endParaRPr lang="en-US"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106262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65160"/>
            <a:ext cx="11887200" cy="5492839"/>
          </a:xfrm>
        </p:spPr>
        <p:txBody>
          <a:bodyPr>
            <a:normAutofit/>
          </a:bodyPr>
          <a:lstStyle/>
          <a:p>
            <a:pPr marL="0" indent="0">
              <a:lnSpc>
                <a:spcPct val="120000"/>
              </a:lnSpc>
              <a:buNone/>
            </a:pPr>
            <a:r>
              <a:rPr lang="zh-CN" altLang="en-US" dirty="0">
                <a:latin typeface="MingLiU" panose="02020509000000000000" pitchFamily="49" charset="-120"/>
                <a:ea typeface="MingLiU" panose="02020509000000000000" pitchFamily="49" charset="-120"/>
              </a:rPr>
              <a:t>罗</a:t>
            </a:r>
            <a:r>
              <a:rPr lang="en-US" altLang="zh-CN" dirty="0">
                <a:latin typeface="MingLiU" panose="02020509000000000000" pitchFamily="49" charset="-120"/>
                <a:ea typeface="MingLiU" panose="02020509000000000000" pitchFamily="49" charset="-120"/>
              </a:rPr>
              <a:t>13:1 </a:t>
            </a:r>
            <a:r>
              <a:rPr lang="zh-CN" altLang="en-US" dirty="0">
                <a:latin typeface="MingLiU" panose="02020509000000000000" pitchFamily="49" charset="-120"/>
                <a:ea typeface="MingLiU" panose="02020509000000000000" pitchFamily="49" charset="-120"/>
              </a:rPr>
              <a:t>在上有權柄的、人人當順服他．因為沒有權柄不是出於神的．凡掌權的都是神所命的。</a:t>
            </a:r>
            <a:r>
              <a:rPr lang="en-US" altLang="zh-CN" dirty="0">
                <a:latin typeface="MingLiU" panose="02020509000000000000" pitchFamily="49" charset="-120"/>
                <a:ea typeface="MingLiU" panose="02020509000000000000" pitchFamily="49" charset="-120"/>
              </a:rPr>
              <a:t>13:2 </a:t>
            </a:r>
            <a:r>
              <a:rPr lang="zh-CN" altLang="en-US" dirty="0">
                <a:latin typeface="MingLiU" panose="02020509000000000000" pitchFamily="49" charset="-120"/>
                <a:ea typeface="MingLiU" panose="02020509000000000000" pitchFamily="49" charset="-120"/>
              </a:rPr>
              <a:t>所以抗拒掌權的、就是抗拒　神的命．抗拒的必自取刑罰。</a:t>
            </a:r>
            <a:r>
              <a:rPr lang="en-US" altLang="zh-CN" dirty="0">
                <a:latin typeface="MingLiU" panose="02020509000000000000" pitchFamily="49" charset="-120"/>
                <a:ea typeface="MingLiU" panose="02020509000000000000" pitchFamily="49" charset="-120"/>
              </a:rPr>
              <a:t>13:3 </a:t>
            </a:r>
            <a:r>
              <a:rPr lang="zh-CN" altLang="en-US" dirty="0">
                <a:latin typeface="MingLiU" panose="02020509000000000000" pitchFamily="49" charset="-120"/>
                <a:ea typeface="MingLiU" panose="02020509000000000000" pitchFamily="49" charset="-120"/>
              </a:rPr>
              <a:t>作官的原不是叫行善的懼怕、乃是叫作惡的懼怕。你願意不懼怕掌權的麼．你只要行善、就可得他的稱讚．</a:t>
            </a:r>
            <a:r>
              <a:rPr lang="en-US" altLang="zh-CN" dirty="0">
                <a:latin typeface="MingLiU" panose="02020509000000000000" pitchFamily="49" charset="-120"/>
                <a:ea typeface="MingLiU" panose="02020509000000000000" pitchFamily="49" charset="-120"/>
              </a:rPr>
              <a:t>13:4 </a:t>
            </a:r>
            <a:r>
              <a:rPr lang="zh-CN" altLang="en-US" dirty="0">
                <a:latin typeface="MingLiU" panose="02020509000000000000" pitchFamily="49" charset="-120"/>
                <a:ea typeface="MingLiU" panose="02020509000000000000" pitchFamily="49" charset="-120"/>
              </a:rPr>
              <a:t>因為他是神的用人、是與你有益的。你若作惡、卻當懼怕．因為他不是空空的佩劍．他是神的用人、是伸冤的、刑罰那作惡的。</a:t>
            </a:r>
            <a:r>
              <a:rPr lang="en-US" altLang="zh-CN" dirty="0">
                <a:latin typeface="MingLiU" panose="02020509000000000000" pitchFamily="49" charset="-120"/>
                <a:ea typeface="MingLiU" panose="02020509000000000000" pitchFamily="49" charset="-120"/>
              </a:rPr>
              <a:t>13:5 </a:t>
            </a:r>
            <a:r>
              <a:rPr lang="zh-CN" altLang="en-US" dirty="0">
                <a:latin typeface="MingLiU" panose="02020509000000000000" pitchFamily="49" charset="-120"/>
                <a:ea typeface="MingLiU" panose="02020509000000000000" pitchFamily="49" charset="-120"/>
              </a:rPr>
              <a:t>所以你們必須順服、不但是因為刑罰、也是因為良心。</a:t>
            </a:r>
            <a:r>
              <a:rPr lang="en-US" altLang="zh-CN" dirty="0">
                <a:latin typeface="MingLiU" panose="02020509000000000000" pitchFamily="49" charset="-120"/>
                <a:ea typeface="MingLiU" panose="02020509000000000000" pitchFamily="49" charset="-120"/>
              </a:rPr>
              <a:t>13:6 </a:t>
            </a:r>
            <a:r>
              <a:rPr lang="zh-CN" altLang="en-US" dirty="0">
                <a:latin typeface="MingLiU" panose="02020509000000000000" pitchFamily="49" charset="-120"/>
                <a:ea typeface="MingLiU" panose="02020509000000000000" pitchFamily="49" charset="-120"/>
              </a:rPr>
              <a:t>你們納糧、也為這個緣故．因他們是神的差役、常常特管這事。</a:t>
            </a:r>
            <a:endParaRPr lang="en-US" altLang="zh-CN"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en-US" altLang="zh-CN"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en-US" altLang="zh-CN"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en-US"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610053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65160"/>
            <a:ext cx="11887200" cy="5492839"/>
          </a:xfrm>
        </p:spPr>
        <p:txBody>
          <a:bodyPr>
            <a:normAutofit/>
          </a:bodyPr>
          <a:lstStyle/>
          <a:p>
            <a:pPr marL="0" indent="0">
              <a:lnSpc>
                <a:spcPct val="120000"/>
              </a:lnSpc>
              <a:buNone/>
            </a:pPr>
            <a:r>
              <a:rPr lang="zh-CN" altLang="en-US" dirty="0">
                <a:latin typeface="MingLiU" panose="02020509000000000000" pitchFamily="49" charset="-120"/>
                <a:ea typeface="MingLiU" panose="02020509000000000000" pitchFamily="49" charset="-120"/>
              </a:rPr>
              <a:t>提前</a:t>
            </a:r>
            <a:r>
              <a:rPr lang="en-US" altLang="zh-CN" dirty="0">
                <a:latin typeface="MingLiU" panose="02020509000000000000" pitchFamily="49" charset="-120"/>
                <a:ea typeface="MingLiU" panose="02020509000000000000" pitchFamily="49" charset="-120"/>
              </a:rPr>
              <a:t>5:17 </a:t>
            </a:r>
            <a:r>
              <a:rPr lang="zh-CN" altLang="en-US" dirty="0">
                <a:latin typeface="MingLiU" panose="02020509000000000000" pitchFamily="49" charset="-120"/>
                <a:ea typeface="MingLiU" panose="02020509000000000000" pitchFamily="49" charset="-120"/>
              </a:rPr>
              <a:t>那善於管理教會的長老、當以為配受加倍的敬奉．那勞苦傳道教導人的、更當如此。</a:t>
            </a:r>
            <a:endParaRPr lang="en-US" altLang="zh-CN" dirty="0">
              <a:latin typeface="MingLiU" panose="02020509000000000000" pitchFamily="49" charset="-120"/>
              <a:ea typeface="MingLiU" panose="02020509000000000000" pitchFamily="49" charset="-120"/>
            </a:endParaRPr>
          </a:p>
          <a:p>
            <a:pPr marL="0" indent="0">
              <a:lnSpc>
                <a:spcPct val="120000"/>
              </a:lnSpc>
              <a:buNone/>
            </a:pPr>
            <a:r>
              <a:rPr lang="zh-CN" altLang="en-US" dirty="0">
                <a:latin typeface="MingLiU" panose="02020509000000000000" pitchFamily="49" charset="-120"/>
                <a:ea typeface="MingLiU" panose="02020509000000000000" pitchFamily="49" charset="-120"/>
              </a:rPr>
              <a:t>提前</a:t>
            </a:r>
            <a:r>
              <a:rPr lang="en-US" altLang="zh-CN" dirty="0">
                <a:latin typeface="MingLiU" panose="02020509000000000000" pitchFamily="49" charset="-120"/>
                <a:ea typeface="MingLiU" panose="02020509000000000000" pitchFamily="49" charset="-120"/>
              </a:rPr>
              <a:t>6:1 </a:t>
            </a:r>
            <a:r>
              <a:rPr lang="zh-CN" altLang="en-US" dirty="0">
                <a:latin typeface="MingLiU" panose="02020509000000000000" pitchFamily="49" charset="-120"/>
                <a:ea typeface="MingLiU" panose="02020509000000000000" pitchFamily="49" charset="-120"/>
              </a:rPr>
              <a:t>凡在軛下作僕人的、當以自己主人配受十分的恭敬、免得神的名和道理、被人褻瀆。</a:t>
            </a:r>
            <a:r>
              <a:rPr lang="en-US" altLang="zh-CN" dirty="0">
                <a:latin typeface="MingLiU" panose="02020509000000000000" pitchFamily="49" charset="-120"/>
                <a:ea typeface="MingLiU" panose="02020509000000000000" pitchFamily="49" charset="-120"/>
              </a:rPr>
              <a:t>6:2 </a:t>
            </a:r>
            <a:r>
              <a:rPr lang="zh-CN" altLang="en-US" dirty="0">
                <a:latin typeface="MingLiU" panose="02020509000000000000" pitchFamily="49" charset="-120"/>
                <a:ea typeface="MingLiU" panose="02020509000000000000" pitchFamily="49" charset="-120"/>
              </a:rPr>
              <a:t>僕人有信道的主人、不可因為與他是弟兄就輕看他．更要加意服事他．因為得服事之益處的、是信道蒙愛的。你要以此教訓人、勸勉人。</a:t>
            </a:r>
          </a:p>
          <a:p>
            <a:pPr marL="0" indent="0">
              <a:lnSpc>
                <a:spcPct val="120000"/>
              </a:lnSpc>
              <a:buNone/>
            </a:pPr>
            <a:endParaRPr lang="en-US" altLang="zh-CN"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en-US" altLang="zh-CN"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en-US"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1783532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65160"/>
            <a:ext cx="11887200" cy="5492839"/>
          </a:xfrm>
        </p:spPr>
        <p:txBody>
          <a:bodyPr>
            <a:normAutofit/>
          </a:bodyPr>
          <a:lstStyle/>
          <a:p>
            <a:pPr marL="0" indent="0">
              <a:lnSpc>
                <a:spcPct val="120000"/>
              </a:lnSpc>
              <a:buNone/>
            </a:pPr>
            <a:r>
              <a:rPr lang="zh-CN" altLang="en-US" sz="4800" dirty="0">
                <a:latin typeface="MingLiU" panose="02020509000000000000" pitchFamily="49" charset="-120"/>
                <a:ea typeface="MingLiU" panose="02020509000000000000" pitchFamily="49" charset="-120"/>
              </a:rPr>
              <a:t>徒</a:t>
            </a:r>
            <a:r>
              <a:rPr lang="en-US" altLang="zh-CN" sz="4800" dirty="0">
                <a:latin typeface="MingLiU" panose="02020509000000000000" pitchFamily="49" charset="-120"/>
                <a:ea typeface="MingLiU" panose="02020509000000000000" pitchFamily="49" charset="-120"/>
              </a:rPr>
              <a:t>4:19 </a:t>
            </a:r>
            <a:r>
              <a:rPr lang="zh-CN" altLang="en-US" sz="4800" dirty="0">
                <a:latin typeface="MingLiU" panose="02020509000000000000" pitchFamily="49" charset="-120"/>
                <a:ea typeface="MingLiU" panose="02020509000000000000" pitchFamily="49" charset="-120"/>
              </a:rPr>
              <a:t>彼得約翰說、聽從你們、不聽從神、這在神面前合理不合理、你們自己酌量罷．</a:t>
            </a:r>
            <a:r>
              <a:rPr lang="en-US" altLang="zh-CN" sz="4800" dirty="0">
                <a:latin typeface="MingLiU" panose="02020509000000000000" pitchFamily="49" charset="-120"/>
                <a:ea typeface="MingLiU" panose="02020509000000000000" pitchFamily="49" charset="-120"/>
              </a:rPr>
              <a:t>4:20 </a:t>
            </a:r>
            <a:r>
              <a:rPr lang="zh-CN" altLang="en-US" sz="4800" dirty="0">
                <a:latin typeface="MingLiU" panose="02020509000000000000" pitchFamily="49" charset="-120"/>
                <a:ea typeface="MingLiU" panose="02020509000000000000" pitchFamily="49" charset="-120"/>
              </a:rPr>
              <a:t>我們所看見所聽見的、不能不說。</a:t>
            </a:r>
            <a:endParaRPr lang="en-US" altLang="zh-CN" sz="4800" dirty="0">
              <a:latin typeface="MingLiU" panose="02020509000000000000" pitchFamily="49" charset="-120"/>
              <a:ea typeface="MingLiU" panose="02020509000000000000" pitchFamily="49" charset="-120"/>
            </a:endParaRPr>
          </a:p>
          <a:p>
            <a:pPr marL="0" indent="0">
              <a:lnSpc>
                <a:spcPct val="120000"/>
              </a:lnSpc>
              <a:buNone/>
            </a:pPr>
            <a:endParaRPr lang="zh-CN" altLang="en-US" sz="4800"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en-US" altLang="zh-CN"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en-US"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1530516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65160"/>
            <a:ext cx="11887200" cy="5492839"/>
          </a:xfrm>
        </p:spPr>
        <p:txBody>
          <a:bodyPr>
            <a:normAutofit fontScale="70000" lnSpcReduction="20000"/>
          </a:bodyPr>
          <a:lstStyle/>
          <a:p>
            <a:pPr marL="0" indent="0">
              <a:lnSpc>
                <a:spcPct val="120000"/>
              </a:lnSpc>
              <a:buNone/>
            </a:pPr>
            <a:r>
              <a:rPr lang="zh-CN" altLang="en-US" sz="4800" dirty="0">
                <a:latin typeface="MingLiU" panose="02020509000000000000" pitchFamily="49" charset="-120"/>
                <a:ea typeface="MingLiU" panose="02020509000000000000" pitchFamily="49" charset="-120"/>
              </a:rPr>
              <a:t>六十四問</a:t>
            </a:r>
            <a:r>
              <a:rPr lang="en-US" altLang="zh-CN" sz="4800" dirty="0">
                <a:latin typeface="MingLiU" panose="02020509000000000000" pitchFamily="49" charset="-120"/>
                <a:ea typeface="MingLiU" panose="02020509000000000000" pitchFamily="49" charset="-120"/>
              </a:rPr>
              <a:t>:</a:t>
            </a:r>
            <a:r>
              <a:rPr lang="zh-CN" altLang="en-US" sz="4800" dirty="0">
                <a:latin typeface="MingLiU" panose="02020509000000000000" pitchFamily="49" charset="-120"/>
                <a:ea typeface="MingLiU" panose="02020509000000000000" pitchFamily="49" charset="-120"/>
              </a:rPr>
              <a:t>第五條誡命吩咐什麽？</a:t>
            </a:r>
          </a:p>
          <a:p>
            <a:pPr marL="0" indent="0">
              <a:lnSpc>
                <a:spcPct val="120000"/>
              </a:lnSpc>
              <a:buNone/>
            </a:pPr>
            <a:r>
              <a:rPr lang="zh-CN" altLang="en-US" sz="4800" dirty="0">
                <a:latin typeface="MingLiU" panose="02020509000000000000" pitchFamily="49" charset="-120"/>
                <a:ea typeface="MingLiU" panose="02020509000000000000" pitchFamily="49" charset="-120"/>
              </a:rPr>
              <a:t>答</a:t>
            </a:r>
            <a:r>
              <a:rPr lang="en-US" altLang="zh-CN" sz="4800" dirty="0">
                <a:latin typeface="MingLiU" panose="02020509000000000000" pitchFamily="49" charset="-120"/>
                <a:ea typeface="MingLiU" panose="02020509000000000000" pitchFamily="49" charset="-120"/>
              </a:rPr>
              <a:t>:</a:t>
            </a:r>
            <a:r>
              <a:rPr lang="zh-CN" altLang="en-US" sz="4800" dirty="0">
                <a:latin typeface="MingLiU" panose="02020509000000000000" pitchFamily="49" charset="-120"/>
                <a:ea typeface="MingLiU" panose="02020509000000000000" pitchFamily="49" charset="-120"/>
              </a:rPr>
              <a:t>第五條誡命吩咐人按照各人的尊卑長幼，履行自己的本分，並給予對方當受的尊重。</a:t>
            </a:r>
          </a:p>
          <a:p>
            <a:pPr marL="0" indent="0">
              <a:lnSpc>
                <a:spcPct val="120000"/>
              </a:lnSpc>
              <a:buNone/>
            </a:pPr>
            <a:r>
              <a:rPr lang="zh-CN" altLang="en-US" sz="4800" dirty="0">
                <a:latin typeface="MingLiU" panose="02020509000000000000" pitchFamily="49" charset="-120"/>
                <a:ea typeface="MingLiU" panose="02020509000000000000" pitchFamily="49" charset="-120"/>
              </a:rPr>
              <a:t>六十五問</a:t>
            </a:r>
            <a:r>
              <a:rPr lang="en-US" altLang="zh-CN" sz="4800" dirty="0">
                <a:latin typeface="MingLiU" panose="02020509000000000000" pitchFamily="49" charset="-120"/>
                <a:ea typeface="MingLiU" panose="02020509000000000000" pitchFamily="49" charset="-120"/>
              </a:rPr>
              <a:t>:</a:t>
            </a:r>
            <a:r>
              <a:rPr lang="zh-CN" altLang="en-US" sz="4800" dirty="0">
                <a:latin typeface="MingLiU" panose="02020509000000000000" pitchFamily="49" charset="-120"/>
                <a:ea typeface="MingLiU" panose="02020509000000000000" pitchFamily="49" charset="-120"/>
              </a:rPr>
              <a:t>第五條誡命禁止什麽？</a:t>
            </a:r>
          </a:p>
          <a:p>
            <a:pPr marL="0" indent="0">
              <a:lnSpc>
                <a:spcPct val="120000"/>
              </a:lnSpc>
              <a:buNone/>
            </a:pPr>
            <a:r>
              <a:rPr lang="zh-CN" altLang="en-US" sz="4800" dirty="0">
                <a:latin typeface="MingLiU" panose="02020509000000000000" pitchFamily="49" charset="-120"/>
                <a:ea typeface="MingLiU" panose="02020509000000000000" pitchFamily="49" charset="-120"/>
              </a:rPr>
              <a:t>答</a:t>
            </a:r>
            <a:r>
              <a:rPr lang="en-US" altLang="zh-CN" sz="4800" dirty="0">
                <a:latin typeface="MingLiU" panose="02020509000000000000" pitchFamily="49" charset="-120"/>
                <a:ea typeface="MingLiU" panose="02020509000000000000" pitchFamily="49" charset="-120"/>
              </a:rPr>
              <a:t>:</a:t>
            </a:r>
            <a:r>
              <a:rPr lang="zh-CN" altLang="en-US" sz="4800" dirty="0">
                <a:latin typeface="MingLiU" panose="02020509000000000000" pitchFamily="49" charset="-120"/>
                <a:ea typeface="MingLiU" panose="02020509000000000000" pitchFamily="49" charset="-120"/>
              </a:rPr>
              <a:t>第五條誡命禁止人忽略或違反各人按其地位和身分當受的尊重和當得的侍奉。</a:t>
            </a:r>
            <a:endParaRPr lang="en-US" altLang="zh-CN" sz="4800" dirty="0">
              <a:latin typeface="MingLiU" panose="02020509000000000000" pitchFamily="49" charset="-120"/>
              <a:ea typeface="MingLiU" panose="02020509000000000000" pitchFamily="49" charset="-120"/>
            </a:endParaRPr>
          </a:p>
          <a:p>
            <a:pPr marL="0" indent="0">
              <a:lnSpc>
                <a:spcPct val="120000"/>
              </a:lnSpc>
              <a:buNone/>
            </a:pPr>
            <a:r>
              <a:rPr lang="zh-CN" altLang="en-US" sz="4800" dirty="0">
                <a:latin typeface="MingLiU" panose="02020509000000000000" pitchFamily="49" charset="-120"/>
                <a:ea typeface="MingLiU" panose="02020509000000000000" pitchFamily="49" charset="-120"/>
              </a:rPr>
              <a:t>六十六問</a:t>
            </a:r>
            <a:r>
              <a:rPr lang="en-US" altLang="zh-CN" sz="4800" dirty="0">
                <a:latin typeface="MingLiU" panose="02020509000000000000" pitchFamily="49" charset="-120"/>
                <a:ea typeface="MingLiU" panose="02020509000000000000" pitchFamily="49" charset="-120"/>
              </a:rPr>
              <a:t>:</a:t>
            </a:r>
            <a:r>
              <a:rPr lang="zh-CN" altLang="en-US" sz="4800" dirty="0">
                <a:latin typeface="MingLiU" panose="02020509000000000000" pitchFamily="49" charset="-120"/>
                <a:ea typeface="MingLiU" panose="02020509000000000000" pitchFamily="49" charset="-120"/>
              </a:rPr>
              <a:t>第五條誡命所附加的理由是什麽？</a:t>
            </a:r>
          </a:p>
          <a:p>
            <a:pPr marL="0" indent="0">
              <a:lnSpc>
                <a:spcPct val="120000"/>
              </a:lnSpc>
              <a:buNone/>
            </a:pPr>
            <a:r>
              <a:rPr lang="zh-CN" altLang="en-US" sz="4800" dirty="0">
                <a:latin typeface="MingLiU" panose="02020509000000000000" pitchFamily="49" charset="-120"/>
                <a:ea typeface="MingLiU" panose="02020509000000000000" pitchFamily="49" charset="-120"/>
              </a:rPr>
              <a:t>答</a:t>
            </a:r>
            <a:r>
              <a:rPr lang="en-US" altLang="zh-CN" sz="4800" dirty="0">
                <a:latin typeface="MingLiU" panose="02020509000000000000" pitchFamily="49" charset="-120"/>
                <a:ea typeface="MingLiU" panose="02020509000000000000" pitchFamily="49" charset="-120"/>
              </a:rPr>
              <a:t>:</a:t>
            </a:r>
            <a:r>
              <a:rPr lang="zh-CN" altLang="en-US" sz="4800" dirty="0">
                <a:latin typeface="MingLiU" panose="02020509000000000000" pitchFamily="49" charset="-120"/>
                <a:ea typeface="MingLiU" panose="02020509000000000000" pitchFamily="49" charset="-120"/>
              </a:rPr>
              <a:t>第五條誡命所附加的理由是</a:t>
            </a:r>
            <a:r>
              <a:rPr lang="en-US" altLang="zh-CN" sz="4800" dirty="0">
                <a:latin typeface="MingLiU" panose="02020509000000000000" pitchFamily="49" charset="-120"/>
                <a:ea typeface="MingLiU" panose="02020509000000000000" pitchFamily="49" charset="-120"/>
              </a:rPr>
              <a:t>:</a:t>
            </a:r>
            <a:r>
              <a:rPr lang="zh-CN" altLang="en-US" sz="4800" dirty="0">
                <a:latin typeface="MingLiU" panose="02020509000000000000" pitchFamily="49" charset="-120"/>
                <a:ea typeface="MingLiU" panose="02020509000000000000" pitchFamily="49" charset="-120"/>
              </a:rPr>
              <a:t>有長壽和興盛的應許（只要是爲了榮耀上帝，造福自己）賜給凡遵守此誡命的人。</a:t>
            </a:r>
          </a:p>
          <a:p>
            <a:pPr marL="0" indent="0">
              <a:lnSpc>
                <a:spcPct val="120000"/>
              </a:lnSpc>
              <a:buNone/>
            </a:pPr>
            <a:endParaRPr lang="zh-CN" altLang="en-US" sz="4800" dirty="0">
              <a:latin typeface="MingLiU" panose="02020509000000000000" pitchFamily="49" charset="-120"/>
              <a:ea typeface="MingLiU" panose="02020509000000000000" pitchFamily="49" charset="-120"/>
            </a:endParaRPr>
          </a:p>
          <a:p>
            <a:pPr marL="0" indent="0">
              <a:lnSpc>
                <a:spcPct val="120000"/>
              </a:lnSpc>
              <a:buNone/>
            </a:pPr>
            <a:endParaRPr lang="en-US" altLang="zh-CN" sz="4800" dirty="0">
              <a:latin typeface="MingLiU" panose="02020509000000000000" pitchFamily="49" charset="-120"/>
              <a:ea typeface="MingLiU" panose="02020509000000000000" pitchFamily="49" charset="-120"/>
            </a:endParaRPr>
          </a:p>
          <a:p>
            <a:pPr marL="0" indent="0">
              <a:lnSpc>
                <a:spcPct val="120000"/>
              </a:lnSpc>
              <a:buNone/>
            </a:pPr>
            <a:endParaRPr lang="zh-CN" altLang="en-US" sz="4800" dirty="0">
              <a:latin typeface="MingLiU" panose="02020509000000000000" pitchFamily="49" charset="-120"/>
              <a:ea typeface="MingLiU" panose="02020509000000000000" pitchFamily="49" charset="-120"/>
            </a:endParaRPr>
          </a:p>
          <a:p>
            <a:pPr marL="0" indent="0">
              <a:lnSpc>
                <a:spcPct val="120000"/>
              </a:lnSpc>
              <a:buNone/>
            </a:pPr>
            <a:endParaRPr lang="zh-CN" altLang="en-US" sz="4800" dirty="0">
              <a:latin typeface="MingLiU" panose="02020509000000000000" pitchFamily="49" charset="-120"/>
              <a:ea typeface="MingLiU" panose="02020509000000000000" pitchFamily="49" charset="-120"/>
            </a:endParaRPr>
          </a:p>
          <a:p>
            <a:pPr marL="0" indent="0">
              <a:lnSpc>
                <a:spcPct val="120000"/>
              </a:lnSpc>
              <a:buNone/>
            </a:pPr>
            <a:endParaRPr lang="zh-CN" altLang="en-US" sz="4800"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en-US" altLang="zh-CN"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zh-CN" altLang="en-US" dirty="0">
              <a:latin typeface="MingLiU" panose="02020509000000000000" pitchFamily="49" charset="-120"/>
              <a:ea typeface="MingLiU" panose="02020509000000000000" pitchFamily="49" charset="-120"/>
            </a:endParaRPr>
          </a:p>
          <a:p>
            <a:pPr marL="0" indent="0">
              <a:lnSpc>
                <a:spcPct val="120000"/>
              </a:lnSpc>
              <a:buNone/>
            </a:pPr>
            <a:endParaRPr lang="en-US"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2561103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304800" y="1388416"/>
            <a:ext cx="11887200" cy="5492839"/>
          </a:xfrm>
        </p:spPr>
        <p:txBody>
          <a:bodyPr>
            <a:normAutofit fontScale="62500" lnSpcReduction="20000"/>
          </a:bodyPr>
          <a:lstStyle/>
          <a:p>
            <a:pPr marL="0" indent="0">
              <a:lnSpc>
                <a:spcPct val="120000"/>
              </a:lnSpc>
              <a:buNone/>
            </a:pPr>
            <a:r>
              <a:rPr lang="zh-CN" altLang="en-US" sz="3600" dirty="0">
                <a:latin typeface="MingLiU" panose="02020509000000000000" pitchFamily="49" charset="-120"/>
                <a:ea typeface="MingLiU" panose="02020509000000000000" pitchFamily="49" charset="-120"/>
              </a:rPr>
              <a:t>出</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1 </a:t>
            </a:r>
            <a:r>
              <a:rPr lang="zh-CN" altLang="en-US" sz="3600" dirty="0">
                <a:latin typeface="MingLiU" panose="02020509000000000000" pitchFamily="49" charset="-120"/>
                <a:ea typeface="MingLiU" panose="02020509000000000000" pitchFamily="49" charset="-120"/>
              </a:rPr>
              <a:t>神吩咐這一切的話、說、</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2 </a:t>
            </a:r>
            <a:r>
              <a:rPr lang="zh-CN" altLang="en-US" sz="3600" dirty="0">
                <a:latin typeface="MingLiU" panose="02020509000000000000" pitchFamily="49" charset="-120"/>
                <a:ea typeface="MingLiU" panose="02020509000000000000" pitchFamily="49" charset="-120"/>
              </a:rPr>
              <a:t>我是耶和華你的神、曾將你從埃及地為奴之家領出來。 </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3 </a:t>
            </a:r>
            <a:r>
              <a:rPr lang="zh-CN" altLang="en-US" sz="3600" dirty="0">
                <a:latin typeface="MingLiU" panose="02020509000000000000" pitchFamily="49" charset="-120"/>
                <a:ea typeface="MingLiU" panose="02020509000000000000" pitchFamily="49" charset="-120"/>
              </a:rPr>
              <a:t>除了我以外、你不可有別的神。 </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4 </a:t>
            </a:r>
            <a:r>
              <a:rPr lang="zh-CN" altLang="en-US" sz="3600" dirty="0">
                <a:latin typeface="MingLiU" panose="02020509000000000000" pitchFamily="49" charset="-120"/>
                <a:ea typeface="MingLiU" panose="02020509000000000000" pitchFamily="49" charset="-120"/>
              </a:rPr>
              <a:t>不可為自己雕刻偶像、也不可作甚麼形像、彷彿上天、下地、和地底下、水中的百物</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5 </a:t>
            </a:r>
            <a:r>
              <a:rPr lang="zh-CN" altLang="en-US" sz="3600" dirty="0">
                <a:latin typeface="MingLiU" panose="02020509000000000000" pitchFamily="49" charset="-120"/>
                <a:ea typeface="MingLiU" panose="02020509000000000000" pitchFamily="49" charset="-120"/>
              </a:rPr>
              <a:t>不可跪拜那些像、也不可事奉他、因為我耶和華你的神是忌邪的神、恨我的、我必追討他的罪、自父及子、直到三</a:t>
            </a:r>
            <a:r>
              <a:rPr lang="zh-CN" altLang="en-US" sz="3600">
                <a:latin typeface="MingLiU" panose="02020509000000000000" pitchFamily="49" charset="-120"/>
                <a:ea typeface="MingLiU" panose="02020509000000000000" pitchFamily="49" charset="-120"/>
              </a:rPr>
              <a:t>四代</a:t>
            </a:r>
            <a:r>
              <a:rPr lang="zh-CN" altLang="en-US" sz="3600" dirty="0">
                <a:latin typeface="MingLiU" panose="02020509000000000000" pitchFamily="49" charset="-120"/>
                <a:ea typeface="MingLiU" panose="02020509000000000000" pitchFamily="49" charset="-120"/>
              </a:rPr>
              <a:t>。</a:t>
            </a:r>
            <a:r>
              <a:rPr lang="en-US" altLang="zh-CN" sz="360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6 </a:t>
            </a:r>
            <a:r>
              <a:rPr lang="zh-CN" altLang="en-US" sz="3600" dirty="0">
                <a:latin typeface="MingLiU" panose="02020509000000000000" pitchFamily="49" charset="-120"/>
                <a:ea typeface="MingLiU" panose="02020509000000000000" pitchFamily="49" charset="-120"/>
              </a:rPr>
              <a:t>愛我守我誡命的、我必向他們發慈愛、直到千代。 </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7 </a:t>
            </a:r>
            <a:r>
              <a:rPr lang="zh-CN" altLang="en-US" sz="3600" dirty="0">
                <a:latin typeface="MingLiU" panose="02020509000000000000" pitchFamily="49" charset="-120"/>
                <a:ea typeface="MingLiU" panose="02020509000000000000" pitchFamily="49" charset="-120"/>
              </a:rPr>
              <a:t>不可妄稱耶和華你神的名、因為妄稱耶和華名的、耶和華必不以他為無罪。 </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8 </a:t>
            </a:r>
            <a:r>
              <a:rPr lang="zh-CN" altLang="en-US" sz="3600" dirty="0">
                <a:latin typeface="MingLiU" panose="02020509000000000000" pitchFamily="49" charset="-120"/>
                <a:ea typeface="MingLiU" panose="02020509000000000000" pitchFamily="49" charset="-120"/>
              </a:rPr>
              <a:t>當記念安息日、守為聖日。 </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9 </a:t>
            </a:r>
            <a:r>
              <a:rPr lang="zh-CN" altLang="en-US" sz="3600" dirty="0">
                <a:latin typeface="MingLiU" panose="02020509000000000000" pitchFamily="49" charset="-120"/>
                <a:ea typeface="MingLiU" panose="02020509000000000000" pitchFamily="49" charset="-120"/>
              </a:rPr>
              <a:t>六日要勞碌作你一切的工</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10 </a:t>
            </a:r>
            <a:r>
              <a:rPr lang="zh-CN" altLang="en-US" sz="3600" dirty="0">
                <a:latin typeface="MingLiU" panose="02020509000000000000" pitchFamily="49" charset="-120"/>
                <a:ea typeface="MingLiU" panose="02020509000000000000" pitchFamily="49" charset="-120"/>
              </a:rPr>
              <a:t>但第七日是向耶和華你神當守的安息日</a:t>
            </a:r>
            <a:r>
              <a:rPr lang="en-US" altLang="zh-CN" sz="3600" dirty="0">
                <a:latin typeface="MingLiU" panose="02020509000000000000" pitchFamily="49" charset="-120"/>
                <a:ea typeface="MingLiU" panose="02020509000000000000" pitchFamily="49" charset="-120"/>
              </a:rPr>
              <a:t>. </a:t>
            </a:r>
            <a:r>
              <a:rPr lang="zh-CN" altLang="en-US" sz="3600" dirty="0">
                <a:latin typeface="MingLiU" panose="02020509000000000000" pitchFamily="49" charset="-120"/>
                <a:ea typeface="MingLiU" panose="02020509000000000000" pitchFamily="49" charset="-120"/>
              </a:rPr>
              <a:t>這一日你和你的兒女、僕婢、牲畜、並你城裡寄居的客旅、無論何工都不可作</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11 </a:t>
            </a:r>
            <a:r>
              <a:rPr lang="zh-CN" altLang="en-US" sz="3600" dirty="0">
                <a:latin typeface="MingLiU" panose="02020509000000000000" pitchFamily="49" charset="-120"/>
                <a:ea typeface="MingLiU" panose="02020509000000000000" pitchFamily="49" charset="-120"/>
              </a:rPr>
              <a:t>因為六日之內、耶和華造天、地、海、和其中的萬物、第七日便安息</a:t>
            </a:r>
            <a:r>
              <a:rPr lang="en-US" altLang="zh-CN" sz="3600" dirty="0">
                <a:latin typeface="MingLiU" panose="02020509000000000000" pitchFamily="49" charset="-120"/>
                <a:ea typeface="MingLiU" panose="02020509000000000000" pitchFamily="49" charset="-120"/>
              </a:rPr>
              <a:t>. </a:t>
            </a:r>
            <a:r>
              <a:rPr lang="zh-CN" altLang="en-US" sz="3600" dirty="0">
                <a:latin typeface="MingLiU" panose="02020509000000000000" pitchFamily="49" charset="-120"/>
                <a:ea typeface="MingLiU" panose="02020509000000000000" pitchFamily="49" charset="-120"/>
              </a:rPr>
              <a:t>所以耶和華賜福與安息日、定為聖日。 </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12 </a:t>
            </a:r>
            <a:r>
              <a:rPr lang="zh-CN" altLang="en-US" sz="3600" dirty="0">
                <a:latin typeface="MingLiU" panose="02020509000000000000" pitchFamily="49" charset="-120"/>
                <a:ea typeface="MingLiU" panose="02020509000000000000" pitchFamily="49" charset="-120"/>
              </a:rPr>
              <a:t>當孝敬父母、使你的日子在耶和華你神所賜你的地上、得以長久。 </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13 </a:t>
            </a:r>
            <a:r>
              <a:rPr lang="zh-CN" altLang="en-US" sz="3600" dirty="0">
                <a:latin typeface="MingLiU" panose="02020509000000000000" pitchFamily="49" charset="-120"/>
                <a:ea typeface="MingLiU" panose="02020509000000000000" pitchFamily="49" charset="-120"/>
              </a:rPr>
              <a:t>不可殺人。 </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14 </a:t>
            </a:r>
            <a:r>
              <a:rPr lang="zh-CN" altLang="en-US" sz="3600" dirty="0">
                <a:latin typeface="MingLiU" panose="02020509000000000000" pitchFamily="49" charset="-120"/>
                <a:ea typeface="MingLiU" panose="02020509000000000000" pitchFamily="49" charset="-120"/>
              </a:rPr>
              <a:t>不可姦淫。 </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15 </a:t>
            </a:r>
            <a:r>
              <a:rPr lang="zh-CN" altLang="en-US" sz="3600" dirty="0">
                <a:latin typeface="MingLiU" panose="02020509000000000000" pitchFamily="49" charset="-120"/>
                <a:ea typeface="MingLiU" panose="02020509000000000000" pitchFamily="49" charset="-120"/>
              </a:rPr>
              <a:t>不可偷盜。 </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16 </a:t>
            </a:r>
            <a:r>
              <a:rPr lang="zh-CN" altLang="en-US" sz="3600" dirty="0">
                <a:latin typeface="MingLiU" panose="02020509000000000000" pitchFamily="49" charset="-120"/>
                <a:ea typeface="MingLiU" panose="02020509000000000000" pitchFamily="49" charset="-120"/>
              </a:rPr>
              <a:t>不可作假見證陷害人。 </a:t>
            </a:r>
            <a:r>
              <a:rPr lang="en-US" altLang="zh-CN" sz="3600" dirty="0">
                <a:latin typeface="MingLiU" panose="02020509000000000000" pitchFamily="49" charset="-120"/>
                <a:ea typeface="MingLiU" panose="02020509000000000000" pitchFamily="49" charset="-120"/>
              </a:rPr>
              <a:t>20</a:t>
            </a:r>
            <a:r>
              <a:rPr lang="zh-CN" altLang="en-US" sz="3600" dirty="0">
                <a:latin typeface="MingLiU" panose="02020509000000000000" pitchFamily="49" charset="-120"/>
                <a:ea typeface="MingLiU" panose="02020509000000000000" pitchFamily="49" charset="-120"/>
              </a:rPr>
              <a:t>：</a:t>
            </a:r>
            <a:r>
              <a:rPr lang="en-US" altLang="zh-CN" sz="3600" dirty="0">
                <a:latin typeface="MingLiU" panose="02020509000000000000" pitchFamily="49" charset="-120"/>
                <a:ea typeface="MingLiU" panose="02020509000000000000" pitchFamily="49" charset="-120"/>
              </a:rPr>
              <a:t>17 </a:t>
            </a:r>
            <a:r>
              <a:rPr lang="zh-CN" altLang="en-US" sz="3600" dirty="0">
                <a:latin typeface="MingLiU" panose="02020509000000000000" pitchFamily="49" charset="-120"/>
                <a:ea typeface="MingLiU" panose="02020509000000000000" pitchFamily="49" charset="-120"/>
              </a:rPr>
              <a:t>不可貪戀人的房屋、也不可貪戀人的妻子、僕婢、牛驢、並他一切所有的。
</a:t>
            </a:r>
            <a:endParaRPr lang="en-US" dirty="0"/>
          </a:p>
        </p:txBody>
      </p:sp>
    </p:spTree>
    <p:extLst>
      <p:ext uri="{BB962C8B-B14F-4D97-AF65-F5344CB8AC3E}">
        <p14:creationId xmlns:p14="http://schemas.microsoft.com/office/powerpoint/2010/main" val="341568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52282"/>
            <a:ext cx="11887200" cy="5505717"/>
          </a:xfrm>
        </p:spPr>
        <p:txBody>
          <a:bodyPr>
            <a:normAutofit fontScale="55000" lnSpcReduction="20000"/>
          </a:bodyPr>
          <a:lstStyle/>
          <a:p>
            <a:pPr marL="0" indent="0">
              <a:lnSpc>
                <a:spcPct val="120000"/>
              </a:lnSpc>
              <a:buNone/>
            </a:pPr>
            <a:r>
              <a:rPr lang="zh-CN" altLang="en-US" sz="4500" dirty="0">
                <a:latin typeface="MingLiU" panose="02020509000000000000" pitchFamily="49" charset="-120"/>
                <a:ea typeface="MingLiU" panose="02020509000000000000" pitchFamily="49" charset="-120"/>
              </a:rPr>
              <a:t>六十三問</a:t>
            </a:r>
            <a:r>
              <a:rPr lang="en-US" altLang="zh-CN" sz="4500" dirty="0">
                <a:latin typeface="MingLiU" panose="02020509000000000000" pitchFamily="49" charset="-120"/>
                <a:ea typeface="MingLiU" panose="02020509000000000000" pitchFamily="49" charset="-120"/>
              </a:rPr>
              <a:t>:</a:t>
            </a:r>
            <a:r>
              <a:rPr lang="zh-CN" altLang="en-US" sz="4500" dirty="0">
                <a:latin typeface="MingLiU" panose="02020509000000000000" pitchFamily="49" charset="-120"/>
                <a:ea typeface="MingLiU" panose="02020509000000000000" pitchFamily="49" charset="-120"/>
              </a:rPr>
              <a:t>第五條誡是什麽？</a:t>
            </a:r>
          </a:p>
          <a:p>
            <a:pPr marL="0" indent="0">
              <a:lnSpc>
                <a:spcPct val="120000"/>
              </a:lnSpc>
              <a:buNone/>
            </a:pPr>
            <a:r>
              <a:rPr lang="zh-CN" altLang="en-US" sz="4500" dirty="0">
                <a:latin typeface="MingLiU" panose="02020509000000000000" pitchFamily="49" charset="-120"/>
                <a:ea typeface="MingLiU" panose="02020509000000000000" pitchFamily="49" charset="-120"/>
              </a:rPr>
              <a:t>答</a:t>
            </a:r>
            <a:r>
              <a:rPr lang="en-US" altLang="zh-CN" sz="4500" dirty="0">
                <a:latin typeface="MingLiU" panose="02020509000000000000" pitchFamily="49" charset="-120"/>
                <a:ea typeface="MingLiU" panose="02020509000000000000" pitchFamily="49" charset="-120"/>
              </a:rPr>
              <a:t>:</a:t>
            </a:r>
            <a:r>
              <a:rPr lang="zh-CN" altLang="en-US" sz="4500" dirty="0">
                <a:latin typeface="MingLiU" panose="02020509000000000000" pitchFamily="49" charset="-120"/>
                <a:ea typeface="MingLiU" panose="02020509000000000000" pitchFamily="49" charset="-120"/>
              </a:rPr>
              <a:t>第五條誡是</a:t>
            </a:r>
            <a:r>
              <a:rPr lang="en-US" altLang="zh-CN" sz="4500" dirty="0">
                <a:latin typeface="MingLiU" panose="02020509000000000000" pitchFamily="49" charset="-120"/>
                <a:ea typeface="MingLiU" panose="02020509000000000000" pitchFamily="49" charset="-120"/>
              </a:rPr>
              <a:t>:“</a:t>
            </a:r>
            <a:r>
              <a:rPr lang="zh-CN" altLang="en-US" sz="4500" dirty="0">
                <a:latin typeface="MingLiU" panose="02020509000000000000" pitchFamily="49" charset="-120"/>
                <a:ea typeface="MingLiU" panose="02020509000000000000" pitchFamily="49" charset="-120"/>
              </a:rPr>
              <a:t>當孝敬父母，使你的日子在耶和華你上帝所賜你的地上，得以長久”。</a:t>
            </a:r>
            <a:endParaRPr lang="en-US" altLang="zh-CN" sz="4500" dirty="0">
              <a:latin typeface="MingLiU" panose="02020509000000000000" pitchFamily="49" charset="-120"/>
              <a:ea typeface="MingLiU" panose="02020509000000000000" pitchFamily="49" charset="-120"/>
            </a:endParaRPr>
          </a:p>
          <a:p>
            <a:pPr marL="0" indent="0">
              <a:lnSpc>
                <a:spcPct val="120000"/>
              </a:lnSpc>
              <a:buNone/>
            </a:pPr>
            <a:r>
              <a:rPr lang="zh-CN" altLang="en-US" sz="4500" dirty="0">
                <a:latin typeface="MingLiU" panose="02020509000000000000" pitchFamily="49" charset="-120"/>
                <a:ea typeface="MingLiU" panose="02020509000000000000" pitchFamily="49" charset="-120"/>
              </a:rPr>
              <a:t>六十四問</a:t>
            </a:r>
            <a:r>
              <a:rPr lang="en-US" altLang="zh-CN" sz="4500" dirty="0">
                <a:latin typeface="MingLiU" panose="02020509000000000000" pitchFamily="49" charset="-120"/>
                <a:ea typeface="MingLiU" panose="02020509000000000000" pitchFamily="49" charset="-120"/>
              </a:rPr>
              <a:t>:</a:t>
            </a:r>
            <a:r>
              <a:rPr lang="zh-CN" altLang="en-US" sz="4500" dirty="0">
                <a:latin typeface="MingLiU" panose="02020509000000000000" pitchFamily="49" charset="-120"/>
                <a:ea typeface="MingLiU" panose="02020509000000000000" pitchFamily="49" charset="-120"/>
              </a:rPr>
              <a:t>第五條誡命吩咐什麽？</a:t>
            </a:r>
          </a:p>
          <a:p>
            <a:pPr marL="0" indent="0">
              <a:lnSpc>
                <a:spcPct val="120000"/>
              </a:lnSpc>
              <a:buNone/>
            </a:pPr>
            <a:r>
              <a:rPr lang="zh-CN" altLang="en-US" sz="4500" dirty="0">
                <a:latin typeface="MingLiU" panose="02020509000000000000" pitchFamily="49" charset="-120"/>
                <a:ea typeface="MingLiU" panose="02020509000000000000" pitchFamily="49" charset="-120"/>
              </a:rPr>
              <a:t>答</a:t>
            </a:r>
            <a:r>
              <a:rPr lang="en-US" altLang="zh-CN" sz="4500" dirty="0">
                <a:latin typeface="MingLiU" panose="02020509000000000000" pitchFamily="49" charset="-120"/>
                <a:ea typeface="MingLiU" panose="02020509000000000000" pitchFamily="49" charset="-120"/>
              </a:rPr>
              <a:t>:</a:t>
            </a:r>
            <a:r>
              <a:rPr lang="zh-CN" altLang="en-US" sz="4500" dirty="0">
                <a:latin typeface="MingLiU" panose="02020509000000000000" pitchFamily="49" charset="-120"/>
                <a:ea typeface="MingLiU" panose="02020509000000000000" pitchFamily="49" charset="-120"/>
              </a:rPr>
              <a:t>第五條誡命吩咐人按照各人的尊卑長幼，履行自己的本分，並給予對方當受的尊重。</a:t>
            </a:r>
            <a:endParaRPr lang="en-US" altLang="zh-CN" sz="4500" dirty="0">
              <a:latin typeface="MingLiU" panose="02020509000000000000" pitchFamily="49" charset="-120"/>
              <a:ea typeface="MingLiU" panose="02020509000000000000" pitchFamily="49" charset="-120"/>
            </a:endParaRPr>
          </a:p>
          <a:p>
            <a:pPr marL="0" indent="0">
              <a:lnSpc>
                <a:spcPct val="120000"/>
              </a:lnSpc>
              <a:buNone/>
            </a:pPr>
            <a:r>
              <a:rPr lang="zh-CN" altLang="en-US" sz="4500" dirty="0">
                <a:latin typeface="MingLiU" panose="02020509000000000000" pitchFamily="49" charset="-120"/>
                <a:ea typeface="MingLiU" panose="02020509000000000000" pitchFamily="49" charset="-120"/>
              </a:rPr>
              <a:t>六十五問</a:t>
            </a:r>
            <a:r>
              <a:rPr lang="en-US" altLang="zh-CN" sz="4500" dirty="0">
                <a:latin typeface="MingLiU" panose="02020509000000000000" pitchFamily="49" charset="-120"/>
                <a:ea typeface="MingLiU" panose="02020509000000000000" pitchFamily="49" charset="-120"/>
              </a:rPr>
              <a:t>:</a:t>
            </a:r>
            <a:r>
              <a:rPr lang="zh-CN" altLang="en-US" sz="4500" dirty="0">
                <a:latin typeface="MingLiU" panose="02020509000000000000" pitchFamily="49" charset="-120"/>
                <a:ea typeface="MingLiU" panose="02020509000000000000" pitchFamily="49" charset="-120"/>
              </a:rPr>
              <a:t>第五條誡命禁止什麽？</a:t>
            </a:r>
          </a:p>
          <a:p>
            <a:pPr marL="0" indent="0">
              <a:lnSpc>
                <a:spcPct val="120000"/>
              </a:lnSpc>
              <a:buNone/>
            </a:pPr>
            <a:r>
              <a:rPr lang="zh-CN" altLang="en-US" sz="4500" dirty="0">
                <a:latin typeface="MingLiU" panose="02020509000000000000" pitchFamily="49" charset="-120"/>
                <a:ea typeface="MingLiU" panose="02020509000000000000" pitchFamily="49" charset="-120"/>
              </a:rPr>
              <a:t>答</a:t>
            </a:r>
            <a:r>
              <a:rPr lang="en-US" altLang="zh-CN" sz="4500" dirty="0">
                <a:latin typeface="MingLiU" panose="02020509000000000000" pitchFamily="49" charset="-120"/>
                <a:ea typeface="MingLiU" panose="02020509000000000000" pitchFamily="49" charset="-120"/>
              </a:rPr>
              <a:t>:</a:t>
            </a:r>
            <a:r>
              <a:rPr lang="zh-CN" altLang="en-US" sz="4500" dirty="0">
                <a:latin typeface="MingLiU" panose="02020509000000000000" pitchFamily="49" charset="-120"/>
                <a:ea typeface="MingLiU" panose="02020509000000000000" pitchFamily="49" charset="-120"/>
              </a:rPr>
              <a:t>第五條誡命禁止人忽略或違反各人按其地位和身分當受的尊重和當得的侍奉。</a:t>
            </a:r>
            <a:endParaRPr lang="en-US" altLang="zh-CN" sz="4500" dirty="0">
              <a:latin typeface="MingLiU" panose="02020509000000000000" pitchFamily="49" charset="-120"/>
              <a:ea typeface="MingLiU" panose="02020509000000000000" pitchFamily="49" charset="-120"/>
            </a:endParaRPr>
          </a:p>
          <a:p>
            <a:pPr marL="0" indent="0">
              <a:lnSpc>
                <a:spcPct val="120000"/>
              </a:lnSpc>
              <a:buNone/>
            </a:pPr>
            <a:r>
              <a:rPr lang="zh-CN" altLang="en-US" sz="4500" dirty="0">
                <a:latin typeface="MingLiU" panose="02020509000000000000" pitchFamily="49" charset="-120"/>
                <a:ea typeface="MingLiU" panose="02020509000000000000" pitchFamily="49" charset="-120"/>
              </a:rPr>
              <a:t>六十六問</a:t>
            </a:r>
            <a:r>
              <a:rPr lang="en-US" altLang="zh-CN" sz="4500" dirty="0">
                <a:latin typeface="MingLiU" panose="02020509000000000000" pitchFamily="49" charset="-120"/>
                <a:ea typeface="MingLiU" panose="02020509000000000000" pitchFamily="49" charset="-120"/>
              </a:rPr>
              <a:t>:</a:t>
            </a:r>
            <a:r>
              <a:rPr lang="zh-CN" altLang="en-US" sz="4500" dirty="0">
                <a:latin typeface="MingLiU" panose="02020509000000000000" pitchFamily="49" charset="-120"/>
                <a:ea typeface="MingLiU" panose="02020509000000000000" pitchFamily="49" charset="-120"/>
              </a:rPr>
              <a:t>第五條誡命所附加的理由是什麽？</a:t>
            </a:r>
          </a:p>
          <a:p>
            <a:pPr marL="0" indent="0">
              <a:lnSpc>
                <a:spcPct val="120000"/>
              </a:lnSpc>
              <a:buNone/>
            </a:pPr>
            <a:r>
              <a:rPr lang="zh-CN" altLang="en-US" sz="4500" dirty="0">
                <a:latin typeface="MingLiU" panose="02020509000000000000" pitchFamily="49" charset="-120"/>
                <a:ea typeface="MingLiU" panose="02020509000000000000" pitchFamily="49" charset="-120"/>
              </a:rPr>
              <a:t>答</a:t>
            </a:r>
            <a:r>
              <a:rPr lang="en-US" altLang="zh-CN" sz="4500" dirty="0">
                <a:latin typeface="MingLiU" panose="02020509000000000000" pitchFamily="49" charset="-120"/>
                <a:ea typeface="MingLiU" panose="02020509000000000000" pitchFamily="49" charset="-120"/>
              </a:rPr>
              <a:t>:</a:t>
            </a:r>
            <a:r>
              <a:rPr lang="zh-CN" altLang="en-US" sz="4500" dirty="0">
                <a:latin typeface="MingLiU" panose="02020509000000000000" pitchFamily="49" charset="-120"/>
                <a:ea typeface="MingLiU" panose="02020509000000000000" pitchFamily="49" charset="-120"/>
              </a:rPr>
              <a:t>第五條誡命所附加的理由是</a:t>
            </a:r>
            <a:r>
              <a:rPr lang="en-US" altLang="zh-CN" sz="4500" dirty="0">
                <a:latin typeface="MingLiU" panose="02020509000000000000" pitchFamily="49" charset="-120"/>
                <a:ea typeface="MingLiU" panose="02020509000000000000" pitchFamily="49" charset="-120"/>
              </a:rPr>
              <a:t>:</a:t>
            </a:r>
            <a:r>
              <a:rPr lang="zh-CN" altLang="en-US" sz="4500" dirty="0">
                <a:latin typeface="MingLiU" panose="02020509000000000000" pitchFamily="49" charset="-120"/>
                <a:ea typeface="MingLiU" panose="02020509000000000000" pitchFamily="49" charset="-120"/>
              </a:rPr>
              <a:t>有長壽和興盛的應許（只要是爲了榮耀上帝，造福自己）賜給凡遵守此誡命的人。</a:t>
            </a:r>
          </a:p>
          <a:p>
            <a:pPr marL="0" indent="0">
              <a:lnSpc>
                <a:spcPct val="120000"/>
              </a:lnSpc>
              <a:buNone/>
            </a:pPr>
            <a:endParaRPr lang="zh-CN" altLang="en-US" sz="3600" dirty="0">
              <a:latin typeface="MingLiU" panose="02020509000000000000" pitchFamily="49" charset="-120"/>
              <a:ea typeface="MingLiU" panose="02020509000000000000" pitchFamily="49" charset="-120"/>
            </a:endParaRPr>
          </a:p>
          <a:p>
            <a:pPr marL="0" indent="0">
              <a:lnSpc>
                <a:spcPct val="120000"/>
              </a:lnSpc>
              <a:buNone/>
            </a:pPr>
            <a:endParaRPr lang="en-US" sz="36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313149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65160"/>
            <a:ext cx="11887200" cy="5492839"/>
          </a:xfrm>
        </p:spPr>
        <p:txBody>
          <a:bodyPr>
            <a:normAutofit fontScale="92500" lnSpcReduction="10000"/>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出</a:t>
            </a:r>
            <a:r>
              <a:rPr lang="en-US" altLang="zh-CN" sz="4000" dirty="0">
                <a:latin typeface="MingLiU" panose="02020509000000000000" pitchFamily="49" charset="-120"/>
                <a:ea typeface="MingLiU" panose="02020509000000000000" pitchFamily="49" charset="-120"/>
              </a:rPr>
              <a:t>21:15 </a:t>
            </a:r>
            <a:r>
              <a:rPr lang="zh-CN" altLang="en-US" sz="4000" dirty="0">
                <a:latin typeface="MingLiU" panose="02020509000000000000" pitchFamily="49" charset="-120"/>
                <a:ea typeface="MingLiU" panose="02020509000000000000" pitchFamily="49" charset="-120"/>
              </a:rPr>
              <a:t>打父母的、必要把他治死。</a:t>
            </a:r>
            <a:r>
              <a:rPr lang="en-US" altLang="zh-CN" sz="4000" dirty="0">
                <a:latin typeface="MingLiU" panose="02020509000000000000" pitchFamily="49" charset="-120"/>
                <a:ea typeface="MingLiU" panose="02020509000000000000" pitchFamily="49" charset="-120"/>
              </a:rPr>
              <a:t>21:17 </a:t>
            </a:r>
            <a:r>
              <a:rPr lang="zh-CN" altLang="en-US" sz="4000" dirty="0">
                <a:latin typeface="MingLiU" panose="02020509000000000000" pitchFamily="49" charset="-120"/>
                <a:ea typeface="MingLiU" panose="02020509000000000000" pitchFamily="49" charset="-120"/>
              </a:rPr>
              <a:t>咒罵父母的、必要把他治死。</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r>
              <a:rPr lang="zh-CN" altLang="en-US" sz="4000" dirty="0">
                <a:latin typeface="MingLiU" panose="02020509000000000000" pitchFamily="49" charset="-120"/>
                <a:ea typeface="MingLiU" panose="02020509000000000000" pitchFamily="49" charset="-120"/>
              </a:rPr>
              <a:t>申</a:t>
            </a:r>
            <a:r>
              <a:rPr lang="en-US" altLang="zh-CN" sz="4000" dirty="0">
                <a:latin typeface="MingLiU" panose="02020509000000000000" pitchFamily="49" charset="-120"/>
                <a:ea typeface="MingLiU" panose="02020509000000000000" pitchFamily="49" charset="-120"/>
              </a:rPr>
              <a:t>27:16 </a:t>
            </a:r>
            <a:r>
              <a:rPr lang="zh-CN" altLang="en-US" sz="4000" dirty="0">
                <a:latin typeface="MingLiU" panose="02020509000000000000" pitchFamily="49" charset="-120"/>
                <a:ea typeface="MingLiU" panose="02020509000000000000" pitchFamily="49" charset="-120"/>
              </a:rPr>
              <a:t>輕慢父母的、必受咒詛．百姓都要說、阿們。</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r>
              <a:rPr lang="zh-CN" altLang="en-US" sz="4000" dirty="0">
                <a:latin typeface="MingLiU" panose="02020509000000000000" pitchFamily="49" charset="-120"/>
                <a:ea typeface="MingLiU" panose="02020509000000000000" pitchFamily="49" charset="-120"/>
              </a:rPr>
              <a:t>太</a:t>
            </a:r>
            <a:r>
              <a:rPr lang="en-US" altLang="zh-CN" sz="4000" dirty="0">
                <a:latin typeface="MingLiU" panose="02020509000000000000" pitchFamily="49" charset="-120"/>
                <a:ea typeface="MingLiU" panose="02020509000000000000" pitchFamily="49" charset="-120"/>
              </a:rPr>
              <a:t>15:3 </a:t>
            </a:r>
            <a:r>
              <a:rPr lang="zh-CN" altLang="en-US" sz="4000" dirty="0">
                <a:latin typeface="MingLiU" panose="02020509000000000000" pitchFamily="49" charset="-120"/>
                <a:ea typeface="MingLiU" panose="02020509000000000000" pitchFamily="49" charset="-120"/>
              </a:rPr>
              <a:t>耶穌回答說、你們為甚麼因著你們的遺傳、犯　神的誡命呢。</a:t>
            </a:r>
            <a:r>
              <a:rPr lang="en-US" altLang="zh-CN" sz="4000" dirty="0">
                <a:latin typeface="MingLiU" panose="02020509000000000000" pitchFamily="49" charset="-120"/>
                <a:ea typeface="MingLiU" panose="02020509000000000000" pitchFamily="49" charset="-120"/>
              </a:rPr>
              <a:t>15:4 </a:t>
            </a:r>
            <a:r>
              <a:rPr lang="zh-CN" altLang="en-US" sz="4000" dirty="0">
                <a:latin typeface="MingLiU" panose="02020509000000000000" pitchFamily="49" charset="-120"/>
                <a:ea typeface="MingLiU" panose="02020509000000000000" pitchFamily="49" charset="-120"/>
              </a:rPr>
              <a:t>神說、當孝敬父母．又說、咒罵父母的、必治死他。</a:t>
            </a:r>
            <a:r>
              <a:rPr lang="en-US" altLang="zh-CN" sz="4000" dirty="0">
                <a:latin typeface="MingLiU" panose="02020509000000000000" pitchFamily="49" charset="-120"/>
                <a:ea typeface="MingLiU" panose="02020509000000000000" pitchFamily="49" charset="-120"/>
              </a:rPr>
              <a:t>15:5 </a:t>
            </a:r>
            <a:r>
              <a:rPr lang="zh-CN" altLang="en-US" sz="4000" dirty="0">
                <a:latin typeface="MingLiU" panose="02020509000000000000" pitchFamily="49" charset="-120"/>
                <a:ea typeface="MingLiU" panose="02020509000000000000" pitchFamily="49" charset="-120"/>
              </a:rPr>
              <a:t>你們倒說、無論何人對父母說、我所當奉給你的、已經作了供獻．</a:t>
            </a:r>
            <a:r>
              <a:rPr lang="en-US" altLang="zh-CN" sz="4000" dirty="0">
                <a:latin typeface="MingLiU" panose="02020509000000000000" pitchFamily="49" charset="-120"/>
                <a:ea typeface="MingLiU" panose="02020509000000000000" pitchFamily="49" charset="-120"/>
              </a:rPr>
              <a:t>15:6 </a:t>
            </a:r>
            <a:r>
              <a:rPr lang="zh-CN" altLang="en-US" sz="4000" dirty="0">
                <a:latin typeface="MingLiU" panose="02020509000000000000" pitchFamily="49" charset="-120"/>
                <a:ea typeface="MingLiU" panose="02020509000000000000" pitchFamily="49" charset="-120"/>
              </a:rPr>
              <a:t>他就可以不孝敬父母。這就是你們藉著遺傳、廢了神的誡命。</a:t>
            </a: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3600934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65160"/>
            <a:ext cx="11887200" cy="5492839"/>
          </a:xfrm>
        </p:spPr>
        <p:txBody>
          <a:bodyPr>
            <a:normAutofit fontScale="92500" lnSpcReduction="10000"/>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申</a:t>
            </a:r>
            <a:r>
              <a:rPr lang="en-US" altLang="zh-CN" sz="4000" dirty="0">
                <a:latin typeface="MingLiU" panose="02020509000000000000" pitchFamily="49" charset="-120"/>
                <a:ea typeface="MingLiU" panose="02020509000000000000" pitchFamily="49" charset="-120"/>
              </a:rPr>
              <a:t>6:6 </a:t>
            </a:r>
            <a:r>
              <a:rPr lang="zh-CN" altLang="en-US" sz="4000" dirty="0">
                <a:latin typeface="MingLiU" panose="02020509000000000000" pitchFamily="49" charset="-120"/>
                <a:ea typeface="MingLiU" panose="02020509000000000000" pitchFamily="49" charset="-120"/>
              </a:rPr>
              <a:t>我今日所吩咐你的話、都要記在心上．</a:t>
            </a:r>
            <a:r>
              <a:rPr lang="en-US" altLang="zh-CN" sz="4000" dirty="0">
                <a:latin typeface="MingLiU" panose="02020509000000000000" pitchFamily="49" charset="-120"/>
                <a:ea typeface="MingLiU" panose="02020509000000000000" pitchFamily="49" charset="-120"/>
              </a:rPr>
              <a:t>6:7 </a:t>
            </a:r>
            <a:r>
              <a:rPr lang="zh-CN" altLang="en-US" sz="4000" dirty="0">
                <a:latin typeface="MingLiU" panose="02020509000000000000" pitchFamily="49" charset="-120"/>
                <a:ea typeface="MingLiU" panose="02020509000000000000" pitchFamily="49" charset="-120"/>
              </a:rPr>
              <a:t>也要殷勤教訓你的兒女、無論你坐在家裡、行在路上、躺下、起來、都要談論。</a:t>
            </a:r>
            <a:r>
              <a:rPr lang="en-US" altLang="zh-CN" sz="4000" dirty="0">
                <a:latin typeface="MingLiU" panose="02020509000000000000" pitchFamily="49" charset="-120"/>
                <a:ea typeface="MingLiU" panose="02020509000000000000" pitchFamily="49" charset="-120"/>
              </a:rPr>
              <a:t>6:8 </a:t>
            </a:r>
            <a:r>
              <a:rPr lang="zh-CN" altLang="en-US" sz="4000" dirty="0">
                <a:latin typeface="MingLiU" panose="02020509000000000000" pitchFamily="49" charset="-120"/>
                <a:ea typeface="MingLiU" panose="02020509000000000000" pitchFamily="49" charset="-120"/>
              </a:rPr>
              <a:t>也要繫在手上為記號、戴在額上為經文。</a:t>
            </a:r>
            <a:r>
              <a:rPr lang="en-US" altLang="zh-CN" sz="4000" dirty="0">
                <a:latin typeface="MingLiU" panose="02020509000000000000" pitchFamily="49" charset="-120"/>
                <a:ea typeface="MingLiU" panose="02020509000000000000" pitchFamily="49" charset="-120"/>
              </a:rPr>
              <a:t>6:9 </a:t>
            </a:r>
            <a:r>
              <a:rPr lang="zh-CN" altLang="en-US" sz="4000" dirty="0">
                <a:latin typeface="MingLiU" panose="02020509000000000000" pitchFamily="49" charset="-120"/>
                <a:ea typeface="MingLiU" panose="02020509000000000000" pitchFamily="49" charset="-120"/>
              </a:rPr>
              <a:t>又要寫在你房屋的門框上、並你的城門上。</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r>
              <a:rPr lang="zh-CN" altLang="en-US" sz="4000" dirty="0">
                <a:latin typeface="MingLiU" panose="02020509000000000000" pitchFamily="49" charset="-120"/>
                <a:ea typeface="MingLiU" panose="02020509000000000000" pitchFamily="49" charset="-120"/>
              </a:rPr>
              <a:t>弗</a:t>
            </a:r>
            <a:r>
              <a:rPr lang="en-US" altLang="zh-CN" sz="4000" dirty="0">
                <a:latin typeface="MingLiU" panose="02020509000000000000" pitchFamily="49" charset="-120"/>
                <a:ea typeface="MingLiU" panose="02020509000000000000" pitchFamily="49" charset="-120"/>
              </a:rPr>
              <a:t>6:1 </a:t>
            </a:r>
            <a:r>
              <a:rPr lang="zh-CN" altLang="en-US" sz="4000" dirty="0">
                <a:latin typeface="MingLiU" panose="02020509000000000000" pitchFamily="49" charset="-120"/>
                <a:ea typeface="MingLiU" panose="02020509000000000000" pitchFamily="49" charset="-120"/>
              </a:rPr>
              <a:t>你們作兒女的、要在主裡聽從父母、這是理所當然的。</a:t>
            </a:r>
            <a:r>
              <a:rPr lang="en-US" altLang="zh-CN" sz="4000" dirty="0">
                <a:latin typeface="MingLiU" panose="02020509000000000000" pitchFamily="49" charset="-120"/>
                <a:ea typeface="MingLiU" panose="02020509000000000000" pitchFamily="49" charset="-120"/>
              </a:rPr>
              <a:t>6:2 </a:t>
            </a:r>
            <a:r>
              <a:rPr lang="zh-CN" altLang="en-US" sz="4000" dirty="0">
                <a:latin typeface="MingLiU" panose="02020509000000000000" pitchFamily="49" charset="-120"/>
                <a:ea typeface="MingLiU" panose="02020509000000000000" pitchFamily="49" charset="-120"/>
              </a:rPr>
              <a:t>要孝敬父母、使你得福、在世長壽．這是第一條帶應許的誡命。</a:t>
            </a:r>
            <a:r>
              <a:rPr lang="en-US" altLang="zh-CN" sz="4000" dirty="0">
                <a:latin typeface="MingLiU" panose="02020509000000000000" pitchFamily="49" charset="-120"/>
                <a:ea typeface="MingLiU" panose="02020509000000000000" pitchFamily="49" charset="-120"/>
              </a:rPr>
              <a:t>6:3 </a:t>
            </a:r>
            <a:r>
              <a:rPr lang="zh-CN" altLang="en-US" sz="4000" dirty="0">
                <a:latin typeface="MingLiU" panose="02020509000000000000" pitchFamily="49" charset="-120"/>
                <a:ea typeface="MingLiU" panose="02020509000000000000" pitchFamily="49" charset="-120"/>
              </a:rPr>
              <a:t>見上節</a:t>
            </a:r>
            <a:r>
              <a:rPr lang="en-US" altLang="zh-CN" sz="4000" dirty="0">
                <a:latin typeface="MingLiU" panose="02020509000000000000" pitchFamily="49" charset="-120"/>
                <a:ea typeface="MingLiU" panose="02020509000000000000" pitchFamily="49" charset="-120"/>
              </a:rPr>
              <a:t>6:4 </a:t>
            </a:r>
            <a:r>
              <a:rPr lang="zh-CN" altLang="en-US" sz="4000" dirty="0">
                <a:latin typeface="MingLiU" panose="02020509000000000000" pitchFamily="49" charset="-120"/>
                <a:ea typeface="MingLiU" panose="02020509000000000000" pitchFamily="49" charset="-120"/>
              </a:rPr>
              <a:t>你們作父親的、不要惹兒女的氣、只要照著主的教訓和警戒、養育他們。</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endParaRPr lang="en-US" altLang="zh-CN" sz="4000" dirty="0">
              <a:latin typeface="MingLiU" panose="02020509000000000000" pitchFamily="49" charset="-120"/>
              <a:ea typeface="MingLiU" panose="02020509000000000000" pitchFamily="49" charset="-120"/>
            </a:endParaRPr>
          </a:p>
          <a:p>
            <a:pPr marL="0" indent="0">
              <a:lnSpc>
                <a:spcPct val="120000"/>
              </a:lnSpc>
              <a:buNone/>
            </a:pPr>
            <a:endParaRPr lang="zh-CN" altLang="en-US" sz="4000" dirty="0">
              <a:latin typeface="MingLiU" panose="02020509000000000000" pitchFamily="49" charset="-120"/>
              <a:ea typeface="MingLiU" panose="02020509000000000000" pitchFamily="49" charset="-120"/>
            </a:endParaRPr>
          </a:p>
          <a:p>
            <a:pPr marL="0" indent="0">
              <a:lnSpc>
                <a:spcPct val="120000"/>
              </a:lnSpc>
              <a:buNone/>
            </a:pPr>
            <a:endParaRPr lang="zh-CN" altLang="en-US" sz="4000" dirty="0">
              <a:latin typeface="MingLiU" panose="02020509000000000000" pitchFamily="49" charset="-120"/>
              <a:ea typeface="MingLiU" panose="02020509000000000000" pitchFamily="49" charset="-120"/>
            </a:endParaRPr>
          </a:p>
          <a:p>
            <a:pPr marL="0" indent="0">
              <a:lnSpc>
                <a:spcPct val="120000"/>
              </a:lnSpc>
              <a:buNone/>
            </a:pPr>
            <a:endParaRPr lang="zh-CN" altLang="en-US" sz="4000" dirty="0">
              <a:latin typeface="MingLiU" panose="02020509000000000000" pitchFamily="49" charset="-120"/>
              <a:ea typeface="MingLiU" panose="02020509000000000000" pitchFamily="49" charset="-120"/>
            </a:endParaRPr>
          </a:p>
          <a:p>
            <a:pPr marL="0" indent="0">
              <a:lnSpc>
                <a:spcPct val="120000"/>
              </a:lnSpc>
              <a:buNone/>
            </a:pPr>
            <a:endParaRPr lang="zh-CN" altLang="en-US" sz="4000" dirty="0">
              <a:latin typeface="MingLiU" panose="02020509000000000000" pitchFamily="49" charset="-120"/>
              <a:ea typeface="MingLiU" panose="02020509000000000000" pitchFamily="49" charset="-120"/>
            </a:endParaRPr>
          </a:p>
          <a:p>
            <a:pPr marL="0" indent="0">
              <a:lnSpc>
                <a:spcPct val="120000"/>
              </a:lnSpc>
              <a:buNone/>
            </a:pP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1222279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65160"/>
            <a:ext cx="11696163" cy="5492839"/>
          </a:xfrm>
        </p:spPr>
        <p:txBody>
          <a:bodyPr>
            <a:normAutofit/>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腓</a:t>
            </a:r>
            <a:r>
              <a:rPr lang="en-US" altLang="zh-CN" sz="4000" dirty="0">
                <a:latin typeface="MingLiU" panose="02020509000000000000" pitchFamily="49" charset="-120"/>
                <a:ea typeface="MingLiU" panose="02020509000000000000" pitchFamily="49" charset="-120"/>
              </a:rPr>
              <a:t>2:5 </a:t>
            </a:r>
            <a:r>
              <a:rPr lang="zh-CN" altLang="en-US" sz="4000" dirty="0">
                <a:latin typeface="MingLiU" panose="02020509000000000000" pitchFamily="49" charset="-120"/>
                <a:ea typeface="MingLiU" panose="02020509000000000000" pitchFamily="49" charset="-120"/>
              </a:rPr>
              <a:t>你們當以基督耶穌的心為心。</a:t>
            </a:r>
            <a:r>
              <a:rPr lang="en-US" altLang="zh-CN" sz="4000" dirty="0">
                <a:latin typeface="MingLiU" panose="02020509000000000000" pitchFamily="49" charset="-120"/>
                <a:ea typeface="MingLiU" panose="02020509000000000000" pitchFamily="49" charset="-120"/>
              </a:rPr>
              <a:t>2:6 </a:t>
            </a:r>
            <a:r>
              <a:rPr lang="zh-CN" altLang="en-US" sz="4000" dirty="0">
                <a:latin typeface="MingLiU" panose="02020509000000000000" pitchFamily="49" charset="-120"/>
                <a:ea typeface="MingLiU" panose="02020509000000000000" pitchFamily="49" charset="-120"/>
              </a:rPr>
              <a:t>他本有神的形像、不以自己與神同等為強奪的．</a:t>
            </a:r>
            <a:r>
              <a:rPr lang="en-US" altLang="zh-CN" sz="4000" dirty="0">
                <a:latin typeface="MingLiU" panose="02020509000000000000" pitchFamily="49" charset="-120"/>
                <a:ea typeface="MingLiU" panose="02020509000000000000" pitchFamily="49" charset="-120"/>
              </a:rPr>
              <a:t>2:7 </a:t>
            </a:r>
            <a:r>
              <a:rPr lang="zh-CN" altLang="en-US" sz="4000" dirty="0">
                <a:latin typeface="MingLiU" panose="02020509000000000000" pitchFamily="49" charset="-120"/>
                <a:ea typeface="MingLiU" panose="02020509000000000000" pitchFamily="49" charset="-120"/>
              </a:rPr>
              <a:t>反倒虛己、取了奴僕的形像、成為人的樣式．</a:t>
            </a:r>
            <a:r>
              <a:rPr lang="en-US" altLang="zh-CN" sz="4000" dirty="0">
                <a:latin typeface="MingLiU" panose="02020509000000000000" pitchFamily="49" charset="-120"/>
                <a:ea typeface="MingLiU" panose="02020509000000000000" pitchFamily="49" charset="-120"/>
              </a:rPr>
              <a:t>2:8 </a:t>
            </a:r>
            <a:r>
              <a:rPr lang="zh-CN" altLang="en-US" sz="4000" dirty="0">
                <a:latin typeface="MingLiU" panose="02020509000000000000" pitchFamily="49" charset="-120"/>
                <a:ea typeface="MingLiU" panose="02020509000000000000" pitchFamily="49" charset="-120"/>
              </a:rPr>
              <a:t>既有人的樣子、就自己卑微、存心順服、以至於死、且死在十字架上。</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endParaRPr lang="en-US" altLang="zh-CN" sz="4000" dirty="0">
              <a:latin typeface="MingLiU" panose="02020509000000000000" pitchFamily="49" charset="-120"/>
              <a:ea typeface="MingLiU" panose="02020509000000000000" pitchFamily="49" charset="-120"/>
            </a:endParaRPr>
          </a:p>
          <a:p>
            <a:pPr marL="0" indent="0">
              <a:lnSpc>
                <a:spcPct val="120000"/>
              </a:lnSpc>
              <a:buNone/>
            </a:pPr>
            <a:endParaRPr lang="en-US" altLang="zh-CN" sz="4000" dirty="0">
              <a:latin typeface="MingLiU" panose="02020509000000000000" pitchFamily="49" charset="-120"/>
              <a:ea typeface="MingLiU" panose="02020509000000000000" pitchFamily="49" charset="-120"/>
            </a:endParaRPr>
          </a:p>
          <a:p>
            <a:pPr marL="0" indent="0">
              <a:lnSpc>
                <a:spcPct val="120000"/>
              </a:lnSpc>
              <a:buNone/>
            </a:pP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791972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65160"/>
            <a:ext cx="11887200" cy="5492839"/>
          </a:xfrm>
        </p:spPr>
        <p:txBody>
          <a:bodyPr>
            <a:normAutofit/>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约</a:t>
            </a:r>
            <a:r>
              <a:rPr lang="en-US" altLang="zh-CN" sz="4000" dirty="0">
                <a:latin typeface="MingLiU" panose="02020509000000000000" pitchFamily="49" charset="-120"/>
                <a:ea typeface="MingLiU" panose="02020509000000000000" pitchFamily="49" charset="-120"/>
              </a:rPr>
              <a:t>2:3 </a:t>
            </a:r>
            <a:r>
              <a:rPr lang="zh-CN" altLang="en-US" sz="4000" dirty="0">
                <a:latin typeface="MingLiU" panose="02020509000000000000" pitchFamily="49" charset="-120"/>
                <a:ea typeface="MingLiU" panose="02020509000000000000" pitchFamily="49" charset="-120"/>
              </a:rPr>
              <a:t>酒用盡了、耶穌的母親對他說、他們沒有酒了。</a:t>
            </a:r>
          </a:p>
          <a:p>
            <a:pPr marL="0" indent="0">
              <a:lnSpc>
                <a:spcPct val="120000"/>
              </a:lnSpc>
              <a:buNone/>
            </a:pPr>
            <a:r>
              <a:rPr lang="en-US" altLang="zh-CN" sz="4000" dirty="0">
                <a:latin typeface="MingLiU" panose="02020509000000000000" pitchFamily="49" charset="-120"/>
                <a:ea typeface="MingLiU" panose="02020509000000000000" pitchFamily="49" charset="-120"/>
              </a:rPr>
              <a:t>2:4 </a:t>
            </a:r>
            <a:r>
              <a:rPr lang="zh-CN" altLang="en-US" sz="4000" dirty="0">
                <a:latin typeface="MingLiU" panose="02020509000000000000" pitchFamily="49" charset="-120"/>
                <a:ea typeface="MingLiU" panose="02020509000000000000" pitchFamily="49" charset="-120"/>
              </a:rPr>
              <a:t>耶穌說、母親、</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原文作婦人</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我與你有甚麼相干．我的時候還沒有到。</a:t>
            </a:r>
            <a:r>
              <a:rPr lang="en-US" altLang="zh-CN" sz="4000" dirty="0">
                <a:latin typeface="MingLiU" panose="02020509000000000000" pitchFamily="49" charset="-120"/>
                <a:ea typeface="MingLiU" panose="02020509000000000000" pitchFamily="49" charset="-120"/>
              </a:rPr>
              <a:t>2:5 </a:t>
            </a:r>
            <a:r>
              <a:rPr lang="zh-CN" altLang="en-US" sz="4000" dirty="0">
                <a:latin typeface="MingLiU" panose="02020509000000000000" pitchFamily="49" charset="-120"/>
                <a:ea typeface="MingLiU" panose="02020509000000000000" pitchFamily="49" charset="-120"/>
              </a:rPr>
              <a:t>他母親對用人說、他告訴你們甚麼、你們就作甚麼。</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endParaRPr lang="en-US" altLang="zh-CN" sz="4000" dirty="0">
              <a:latin typeface="MingLiU" panose="02020509000000000000" pitchFamily="49" charset="-120"/>
              <a:ea typeface="MingLiU" panose="02020509000000000000" pitchFamily="49" charset="-120"/>
            </a:endParaRPr>
          </a:p>
          <a:p>
            <a:pPr marL="0" indent="0">
              <a:lnSpc>
                <a:spcPct val="120000"/>
              </a:lnSpc>
              <a:buNone/>
            </a:pP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4197284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65160"/>
            <a:ext cx="11887200" cy="5492839"/>
          </a:xfrm>
        </p:spPr>
        <p:txBody>
          <a:bodyPr>
            <a:normAutofit fontScale="92500" lnSpcReduction="10000"/>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路</a:t>
            </a:r>
            <a:r>
              <a:rPr lang="en-US" altLang="zh-CN" sz="4000" dirty="0">
                <a:latin typeface="MingLiU" panose="02020509000000000000" pitchFamily="49" charset="-120"/>
                <a:ea typeface="MingLiU" panose="02020509000000000000" pitchFamily="49" charset="-120"/>
              </a:rPr>
              <a:t>2:49 </a:t>
            </a:r>
            <a:r>
              <a:rPr lang="zh-CN" altLang="en-US" sz="4000" dirty="0">
                <a:latin typeface="MingLiU" panose="02020509000000000000" pitchFamily="49" charset="-120"/>
                <a:ea typeface="MingLiU" panose="02020509000000000000" pitchFamily="49" charset="-120"/>
              </a:rPr>
              <a:t>耶穌說、為甚麼找我呢．豈不知我應當以我父的事為念麼。</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或作豈不知我應當在我父的家裡麼</a:t>
            </a:r>
            <a:r>
              <a:rPr lang="en-US" altLang="zh-CN" sz="4000" dirty="0">
                <a:latin typeface="MingLiU" panose="02020509000000000000" pitchFamily="49" charset="-120"/>
                <a:ea typeface="MingLiU" panose="02020509000000000000" pitchFamily="49" charset="-120"/>
              </a:rPr>
              <a:t>〕2:50 </a:t>
            </a:r>
            <a:r>
              <a:rPr lang="zh-CN" altLang="en-US" sz="4000" dirty="0">
                <a:latin typeface="MingLiU" panose="02020509000000000000" pitchFamily="49" charset="-120"/>
                <a:ea typeface="MingLiU" panose="02020509000000000000" pitchFamily="49" charset="-120"/>
              </a:rPr>
              <a:t>他所說的這話、他們不明白。</a:t>
            </a:r>
            <a:r>
              <a:rPr lang="en-US" altLang="zh-CN" sz="4000" dirty="0">
                <a:latin typeface="MingLiU" panose="02020509000000000000" pitchFamily="49" charset="-120"/>
                <a:ea typeface="MingLiU" panose="02020509000000000000" pitchFamily="49" charset="-120"/>
              </a:rPr>
              <a:t>2:51 </a:t>
            </a:r>
            <a:r>
              <a:rPr lang="zh-CN" altLang="en-US" sz="4000" dirty="0">
                <a:latin typeface="MingLiU" panose="02020509000000000000" pitchFamily="49" charset="-120"/>
                <a:ea typeface="MingLiU" panose="02020509000000000000" pitchFamily="49" charset="-120"/>
              </a:rPr>
              <a:t>他就同他們下去、回到拿撒勒．並且順從他們．他母親把這一切的事都存在心裡。</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r>
              <a:rPr lang="zh-CN" altLang="en-US" sz="4000" dirty="0">
                <a:latin typeface="MingLiU" panose="02020509000000000000" pitchFamily="49" charset="-120"/>
                <a:ea typeface="MingLiU" panose="02020509000000000000" pitchFamily="49" charset="-120"/>
              </a:rPr>
              <a:t>路</a:t>
            </a:r>
            <a:r>
              <a:rPr lang="en-US" altLang="zh-CN" sz="4000" dirty="0">
                <a:latin typeface="MingLiU" panose="02020509000000000000" pitchFamily="49" charset="-120"/>
                <a:ea typeface="MingLiU" panose="02020509000000000000" pitchFamily="49" charset="-120"/>
              </a:rPr>
              <a:t>11:27 </a:t>
            </a:r>
            <a:r>
              <a:rPr lang="zh-CN" altLang="en-US" sz="4000" dirty="0">
                <a:latin typeface="MingLiU" panose="02020509000000000000" pitchFamily="49" charset="-120"/>
                <a:ea typeface="MingLiU" panose="02020509000000000000" pitchFamily="49" charset="-120"/>
              </a:rPr>
              <a:t>耶穌正說這話的時候、眾人中間、有一個女人大聲說、懷你胎的和乳養你的有福了。</a:t>
            </a:r>
            <a:r>
              <a:rPr lang="en-US" altLang="zh-CN" sz="4000" dirty="0">
                <a:latin typeface="MingLiU" panose="02020509000000000000" pitchFamily="49" charset="-120"/>
                <a:ea typeface="MingLiU" panose="02020509000000000000" pitchFamily="49" charset="-120"/>
              </a:rPr>
              <a:t>11:28 </a:t>
            </a:r>
            <a:r>
              <a:rPr lang="zh-CN" altLang="en-US" sz="4000" dirty="0">
                <a:latin typeface="MingLiU" panose="02020509000000000000" pitchFamily="49" charset="-120"/>
                <a:ea typeface="MingLiU" panose="02020509000000000000" pitchFamily="49" charset="-120"/>
              </a:rPr>
              <a:t>耶穌說、是、卻還不如聽神之道而遵守的人有福。</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194599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65160"/>
            <a:ext cx="11887200" cy="5492839"/>
          </a:xfrm>
        </p:spPr>
        <p:txBody>
          <a:bodyPr>
            <a:normAutofit/>
          </a:bodyPr>
          <a:lstStyle/>
          <a:p>
            <a:pPr marL="0" indent="0">
              <a:lnSpc>
                <a:spcPct val="120000"/>
              </a:lnSpc>
              <a:buNone/>
            </a:pPr>
            <a:r>
              <a:rPr lang="zh-CN" altLang="en-US" sz="4400" dirty="0">
                <a:latin typeface="MingLiU" panose="02020509000000000000" pitchFamily="49" charset="-120"/>
                <a:ea typeface="MingLiU" panose="02020509000000000000" pitchFamily="49" charset="-120"/>
              </a:rPr>
              <a:t>约</a:t>
            </a:r>
            <a:r>
              <a:rPr lang="en-US" altLang="zh-CN" sz="4400" dirty="0">
                <a:latin typeface="MingLiU" panose="02020509000000000000" pitchFamily="49" charset="-120"/>
                <a:ea typeface="MingLiU" panose="02020509000000000000" pitchFamily="49" charset="-120"/>
              </a:rPr>
              <a:t>19:26 </a:t>
            </a:r>
            <a:r>
              <a:rPr lang="zh-CN" altLang="en-US" sz="4400" dirty="0">
                <a:latin typeface="MingLiU" panose="02020509000000000000" pitchFamily="49" charset="-120"/>
                <a:ea typeface="MingLiU" panose="02020509000000000000" pitchFamily="49" charset="-120"/>
              </a:rPr>
              <a:t>耶穌見母親和他所愛的那門徒站在旁邊、就對他母親說、母親、</a:t>
            </a:r>
            <a:r>
              <a:rPr lang="en-US" altLang="zh-CN" sz="4400" dirty="0">
                <a:latin typeface="MingLiU" panose="02020509000000000000" pitchFamily="49" charset="-120"/>
                <a:ea typeface="MingLiU" panose="02020509000000000000" pitchFamily="49" charset="-120"/>
              </a:rPr>
              <a:t>〔</a:t>
            </a:r>
            <a:r>
              <a:rPr lang="zh-CN" altLang="en-US" sz="4400" dirty="0">
                <a:latin typeface="MingLiU" panose="02020509000000000000" pitchFamily="49" charset="-120"/>
                <a:ea typeface="MingLiU" panose="02020509000000000000" pitchFamily="49" charset="-120"/>
              </a:rPr>
              <a:t>原文作婦人</a:t>
            </a:r>
            <a:r>
              <a:rPr lang="en-US" altLang="zh-CN" sz="4400" dirty="0">
                <a:latin typeface="MingLiU" panose="02020509000000000000" pitchFamily="49" charset="-120"/>
                <a:ea typeface="MingLiU" panose="02020509000000000000" pitchFamily="49" charset="-120"/>
              </a:rPr>
              <a:t>〕</a:t>
            </a:r>
            <a:r>
              <a:rPr lang="zh-CN" altLang="en-US" sz="4400" dirty="0">
                <a:latin typeface="MingLiU" panose="02020509000000000000" pitchFamily="49" charset="-120"/>
                <a:ea typeface="MingLiU" panose="02020509000000000000" pitchFamily="49" charset="-120"/>
              </a:rPr>
              <a:t>看你的兒子。</a:t>
            </a:r>
            <a:r>
              <a:rPr lang="en-US" altLang="zh-CN" sz="4400" dirty="0">
                <a:latin typeface="MingLiU" panose="02020509000000000000" pitchFamily="49" charset="-120"/>
                <a:ea typeface="MingLiU" panose="02020509000000000000" pitchFamily="49" charset="-120"/>
              </a:rPr>
              <a:t>19:27 </a:t>
            </a:r>
            <a:r>
              <a:rPr lang="zh-CN" altLang="en-US" sz="4400" dirty="0">
                <a:latin typeface="MingLiU" panose="02020509000000000000" pitchFamily="49" charset="-120"/>
                <a:ea typeface="MingLiU" panose="02020509000000000000" pitchFamily="49" charset="-120"/>
              </a:rPr>
              <a:t>又對那門徒說、看你的母親。從此那門徒就接他到自己家裡去了。</a:t>
            </a:r>
            <a:endParaRPr lang="en-US" altLang="zh-CN" sz="4400" dirty="0">
              <a:latin typeface="MingLiU" panose="02020509000000000000" pitchFamily="49" charset="-120"/>
              <a:ea typeface="MingLiU" panose="02020509000000000000" pitchFamily="49" charset="-120"/>
            </a:endParaRPr>
          </a:p>
          <a:p>
            <a:pPr marL="0" indent="0">
              <a:lnSpc>
                <a:spcPct val="120000"/>
              </a:lnSpc>
              <a:buNone/>
            </a:pPr>
            <a:endParaRPr lang="en-US" sz="44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421076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19916</TotalTime>
  <Words>1786</Words>
  <Application>Microsoft Macintosh PowerPoint</Application>
  <PresentationFormat>Widescreen</PresentationFormat>
  <Paragraphs>79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MingLiU</vt:lpstr>
      <vt:lpstr>Arial</vt:lpstr>
      <vt:lpstr>Calibri</vt:lpstr>
      <vt:lpstr>Calibri Light</vt:lpstr>
      <vt:lpstr>Office Theme</vt:lpstr>
      <vt:lpstr>威斯敏斯特小要理問答 The Shorter Westminster Catechism, 1647 Questions 64-66(問題64-66)  </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威斯敏斯特小要理問答 The Shorter Westminster Catechism, 1647 Questions 39-42(問題39-42)  </dc:title>
  <dc:creator>jerry wang</dc:creator>
  <cp:lastModifiedBy>jerry wang</cp:lastModifiedBy>
  <cp:revision>157</cp:revision>
  <dcterms:created xsi:type="dcterms:W3CDTF">2022-05-04T02:36:44Z</dcterms:created>
  <dcterms:modified xsi:type="dcterms:W3CDTF">2022-07-27T03:49:31Z</dcterms:modified>
</cp:coreProperties>
</file>