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2" r:id="rId15"/>
    <p:sldId id="293" r:id="rId16"/>
    <p:sldId id="294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38F2F-1AC5-4257-9EE4-A8B279047F20}" v="232" dt="2022-05-29T14:26:56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96" d="100"/>
          <a:sy n="96" d="100"/>
        </p:scale>
        <p:origin x="-2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32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FDF36-39A2-FE29-33E4-8FFAC87BF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1A4A8F5-F4AE-E1BC-969F-FEB9A9DDD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2DBA06-46D6-95C7-74ED-2FC3E8EC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3BABB1-9FEF-7D4B-09F9-F7720EE1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B52898-FDEA-D28E-9AC0-20C972CB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1E8324-AB03-D770-80BB-F3B17619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53DDF3-87B9-6DE5-25CF-2AA5146E2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EF7040-2DB3-F6AD-8B46-1678EC39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4BA591-5576-C250-D6E5-73E14C7A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4A0491-5CF9-334F-960A-028C4F06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6ADA691-8481-3A9A-D87B-B532F772E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09278F-07BD-4F37-E494-41612BD14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1885-17E6-3FEC-E4AD-90DD5C21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0B59AB-C5E8-1E36-06BD-B56CB45F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2838C3-B2D1-F7F1-9547-FA975B23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3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748B16-49A0-8713-FC6B-EF71CB85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E77AE8-E2CC-1C6B-CF2A-2637D84ED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EF8BC1-8463-20E3-CEB0-0C7034A2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E93C7C-F4F2-98CD-4A28-F7A3254E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D2DAE1-D2F7-434C-3783-B5E35D34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9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DA1FE9-F745-FF96-7D7D-3BCC9F93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0886D0-BA85-47D9-FBCB-33B702D6B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04FAF-0FF2-7999-562F-2A127CB3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11AD13-D78C-48FC-520B-867318897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4DAA93-B1C0-5D19-7889-FE80586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FF1D5C-1171-6D2C-545E-8D1ADB28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2EB3CE-195F-5D17-7A49-1C9C2FC77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CAF519-3278-7B1E-B7DC-7A65093B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F3236A-2D85-10CA-F5CD-6C77E762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6CF385-0223-5FB6-664B-E42C67FE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06147D-22F4-5EDC-A3BA-F500A3EE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2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7C0BF6-50B8-FD2A-0EB1-50DA1358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9C2B88-C8A6-D3A8-A721-39D5AB181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6869210-7479-2C31-F5F1-A35526A79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35D43B-88E9-32D7-FEDE-930AF2665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4EC01AE-7E7D-13B3-0870-19EC09AA2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ABDEC4-AF39-189B-E720-594CCFB04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2549E3-9852-73D4-7200-F5A948C3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2849322-2E4B-190E-6671-2112CDC8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A412FA-7E5B-467C-3911-4F8D92BF2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D00541-DE75-E377-ED4A-015C0659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DAFC9FC-72BD-3742-EB9F-646045D8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975E36-FF5F-FB5C-510A-9095BA1F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5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B04A8D2-F0A7-F0EE-EE3A-C9595DDA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E6D287-BA73-F157-26A3-03504077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67BC9CA-A915-590A-38E8-1E811AE0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24AB75-8EBA-F0DE-3844-8202148F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5B7A99-CB48-B6F7-1E1B-F0EC1795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55ADEF-0D0F-9AA8-8C2C-B709FBE31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EEFFF7-4B40-E2B4-1C28-4321ECDC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320C8B-F210-8BEC-4B6A-7491CAAB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5FD155-F54F-9775-C9B2-61CFCC71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4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CF749-FC4C-542A-2F8E-BD2A9BE7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55285F-387B-72CE-1090-59A0F3E92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50F746-BA3A-353D-4197-8E391047C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C7E281-2BAE-4883-FB8F-31815731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E7B77D0-A6E8-CC22-724A-CCC55AE0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6C499F-164D-931A-25E2-4DFD4C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FF5446-E997-ECD0-ED4B-76BB9F66C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569154-A0E2-686D-BF7B-C4365A414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A4DAF7-6F98-F19C-2F11-AACEFF0A6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DF0F-5715-46C0-8490-5CA33DE2935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BFCD28-901A-68C3-D5F1-0FD55A65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F7AC8B-2CB3-45F5-BA92-FA6776457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BCDD7-1C8E-46CD-A9DF-1672F4FC2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9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307" y="906013"/>
            <a:ext cx="9950074" cy="5232615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6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cs typeface="Apple Chancery"/>
              </a:rPr>
              <a:t>Am</a:t>
            </a:r>
            <a:r>
              <a:rPr lang="en-US" sz="6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cs typeface="Apple Chancery"/>
              </a:rPr>
              <a:t>erica the Beautiful</a:t>
            </a:r>
            <a:r>
              <a:rPr lang="en-US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cs typeface="Apple Chancery"/>
              </a:rPr>
              <a:t/>
            </a:r>
            <a:br>
              <a:rPr lang="en-US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cs typeface="Apple Chancery"/>
              </a:rPr>
            </a:br>
            <a:endParaRPr lang="en-US" sz="5400" b="1" dirty="0" smtClean="0"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cs typeface="Apple Chancery"/>
            </a:endParaRPr>
          </a:p>
          <a:p>
            <a:pPr marL="0" indent="0" algn="ctr">
              <a:buNone/>
            </a:pPr>
            <a:r>
              <a:rPr lang="zh-CN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美丽的美国</a:t>
            </a:r>
            <a:endParaRPr lang="en-US" altLang="zh-CN" sz="66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 algn="ctr">
              <a:buNone/>
            </a:pPr>
            <a:r>
              <a:rPr lang="zh-TW" alt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中文歌词</a:t>
            </a:r>
            <a:r>
              <a:rPr lang="zh-TW" alt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、演唱、视频</a:t>
            </a:r>
            <a:r>
              <a:rPr lang="zh-TW" alt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制作</a:t>
            </a:r>
            <a:r>
              <a:rPr lang="en-US" altLang="zh-TW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: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endParaRPr lang="zh-TW" alt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0" indent="0" algn="ctr">
              <a:buNone/>
            </a:pPr>
            <a:r>
              <a:rPr lang="zh-TW" alt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 panose="02010600040101010101" pitchFamily="2" charset="-122"/>
                <a:ea typeface="STKaiti" panose="02010600040101010101" pitchFamily="2" charset="-122"/>
              </a:rPr>
              <a:t>北美保守评论交予伶长团队</a:t>
            </a:r>
            <a:endParaRPr lang="en-US" altLang="zh-CN" sz="32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13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何等美丽，英雄豪杰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为自由洒热血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O beautiful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for heroes proved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In liberating strife.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挚爱祖国胜过爱己，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为仁爱献一切</a:t>
            </a:r>
            <a:r>
              <a:rPr lang="en-US" altLang="zh-TW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!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Who more than self their country loved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And mercy more than life!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8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America! America!</a:t>
            </a:r>
          </a:p>
          <a:p>
            <a:pPr marL="0" indent="0" algn="ctr">
              <a:buNone/>
            </a:pP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你财富主洗涤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America! America!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May God thy gold refine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成就都有崇高目的，</a:t>
            </a:r>
          </a:p>
          <a:p>
            <a:pPr marL="0" indent="0" algn="ctr">
              <a:buNone/>
            </a:pP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一切收获天赐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Till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all success be nobleness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And every gain divine!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7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何等美丽，爱国梦想！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憧憬未来景</a:t>
            </a: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象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O beautiful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for patriot dream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That sees beyond the years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9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透过泪眼看见圣城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洁白四射</a:t>
            </a: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光芒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Thine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alabaster cities gleam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Undimmed by human tears!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0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America! America!</a:t>
            </a:r>
          </a:p>
          <a:p>
            <a:pPr marL="0" indent="0" algn="ctr">
              <a:buNone/>
            </a:pPr>
            <a:r>
              <a:rPr lang="zh-CN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上帝施恩给你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America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! America!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God shed his grace on thee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6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使你良善，赐你平安，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四海内皆兄弟！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And crown thy good with brotherhood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From sea to shining sea!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7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何等美丽，辽阔天空，</a:t>
            </a:r>
          </a:p>
          <a:p>
            <a:pPr marL="0" indent="0" algn="ctr">
              <a:buNone/>
            </a:pPr>
            <a:r>
              <a:rPr lang="zh-CN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金色麦浪重重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O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beautiful for spacious skies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，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For amber waves of grain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，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耸立在上巍巍群山， </a:t>
            </a:r>
          </a:p>
          <a:p>
            <a:pPr marL="0" indent="0" algn="ctr">
              <a:buNone/>
            </a:pPr>
            <a:r>
              <a:rPr lang="zh-CN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俯瞰富饶平原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For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purple mountain majesties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Above the fruited plain!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7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America! America!</a:t>
            </a:r>
          </a:p>
          <a:p>
            <a:pPr marL="0" indent="0" algn="ctr">
              <a:buNone/>
            </a:pPr>
            <a:r>
              <a:rPr lang="zh-CN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上帝施恩给你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America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! America!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God shed his grace on thee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使你良善，赐你平安，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四海内皆兄弟！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And crown thy good with brotherhood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From sea to shining sea!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6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何等美丽，拓荒脚步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追求神圣</a:t>
            </a: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国度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O beautiful for pilgrim feet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Whose stern impassioned stress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踏过荒野、坚定有力，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开辟自由天地！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 thoroughfare of freedom beat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Across the wilderness!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8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servative_justices.pn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0626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America! America!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主修复你</a:t>
            </a:r>
            <a:r>
              <a:rPr lang="zh-TW" altLang="en-US" sz="8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瑕疵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America! America!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God mend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thine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 every flaw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，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55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servative_justices.png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06264" cy="6858000"/>
          </a:xfrm>
          <a:prstGeom prst="rect">
            <a:avLst/>
          </a:prstGeom>
        </p:spPr>
      </p:pic>
      <p:pic>
        <p:nvPicPr>
          <p:cNvPr id="5" name="Picture 4" descr="conservative_justic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42713" r="17394" b="3952"/>
          <a:stretch/>
        </p:blipFill>
        <p:spPr>
          <a:xfrm>
            <a:off x="-75777" y="0"/>
            <a:ext cx="1231617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880DEA-BCB7-DAA7-A3CB-22036FE2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9" y="1355834"/>
            <a:ext cx="9680026" cy="4508938"/>
          </a:xfrm>
          <a:noFill/>
          <a:effectLst>
            <a:glow rad="101600">
              <a:schemeClr val="tx1">
                <a:alpha val="0"/>
              </a:schemeClr>
            </a:glow>
            <a:softEdge rad="6350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使你自制坚定无比，</a:t>
            </a:r>
          </a:p>
          <a:p>
            <a:pPr marL="0" indent="0" algn="ctr">
              <a:buNone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STKaiti"/>
                <a:ea typeface="STKaiti"/>
                <a:cs typeface="STKaiti"/>
              </a:rPr>
              <a:t>自由法律佑庇！</a:t>
            </a:r>
            <a:endParaRPr lang="en-US" altLang="zh-CN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STKaiti"/>
              <a:ea typeface="STKaiti"/>
              <a:cs typeface="STKaiti"/>
            </a:endParaRPr>
          </a:p>
          <a:p>
            <a:pPr marL="0" indent="0" algn="ctr">
              <a:buNone/>
            </a:pPr>
            <a:endParaRPr lang="zh-CN" altLang="en-US" sz="5400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Lucida Calligraphy"/>
              <a:ea typeface="Microsoft YaHei" panose="020B0503020204020204" pitchFamily="34" charset="-122"/>
              <a:cs typeface="Lucida Calligraphy"/>
            </a:endParaRP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Confirm thy soul in self-control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，</a:t>
            </a:r>
          </a:p>
          <a:p>
            <a:pPr marL="0" indent="0" algn="ctr">
              <a:buNone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pple Chancery"/>
                <a:ea typeface="Microsoft YaHei" panose="020B0503020204020204" pitchFamily="34" charset="-122"/>
                <a:cs typeface="Apple Chancery"/>
              </a:rPr>
              <a:t>Thy liberty in law!</a:t>
            </a:r>
            <a:endParaRPr lang="en-US" altLang="zh-CN" sz="4400" b="1" dirty="0" smtClean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pple Chancery"/>
              <a:ea typeface="Microsoft YaHei" panose="020B0503020204020204" pitchFamily="34" charset="-122"/>
              <a:cs typeface="Apple Chancery"/>
            </a:endParaRPr>
          </a:p>
          <a:p>
            <a:endParaRPr lang="en-US" b="1" dirty="0"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2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278</Words>
  <Application>Microsoft Macintosh PowerPoint</Application>
  <PresentationFormat>Custom</PresentationFormat>
  <Paragraphs>84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Wei-hsung Lin</dc:creator>
  <cp:lastModifiedBy>Xiaohan Hua</cp:lastModifiedBy>
  <cp:revision>118</cp:revision>
  <dcterms:created xsi:type="dcterms:W3CDTF">2022-05-29T06:28:44Z</dcterms:created>
  <dcterms:modified xsi:type="dcterms:W3CDTF">2022-06-27T23:29:27Z</dcterms:modified>
</cp:coreProperties>
</file>