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9"/>
  </p:notesMasterIdLst>
  <p:sldIdLst>
    <p:sldId id="256" r:id="rId2"/>
    <p:sldId id="644" r:id="rId3"/>
    <p:sldId id="648" r:id="rId4"/>
    <p:sldId id="650" r:id="rId5"/>
    <p:sldId id="651" r:id="rId6"/>
    <p:sldId id="652" r:id="rId7"/>
    <p:sldId id="653" r:id="rId8"/>
    <p:sldId id="654" r:id="rId9"/>
    <p:sldId id="655" r:id="rId10"/>
    <p:sldId id="656" r:id="rId11"/>
    <p:sldId id="657" r:id="rId12"/>
    <p:sldId id="658" r:id="rId13"/>
    <p:sldId id="659" r:id="rId14"/>
    <p:sldId id="660" r:id="rId15"/>
    <p:sldId id="661" r:id="rId16"/>
    <p:sldId id="662" r:id="rId17"/>
    <p:sldId id="663" r:id="rId18"/>
    <p:sldId id="664" r:id="rId19"/>
    <p:sldId id="665" r:id="rId20"/>
    <p:sldId id="666" r:id="rId21"/>
    <p:sldId id="667" r:id="rId22"/>
    <p:sldId id="668" r:id="rId23"/>
    <p:sldId id="669" r:id="rId24"/>
    <p:sldId id="670" r:id="rId25"/>
    <p:sldId id="671" r:id="rId26"/>
    <p:sldId id="673" r:id="rId27"/>
    <p:sldId id="674"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51E504-A24E-448C-A12E-ED3A6663DF11}" v="190" dt="2022-06-20T00:05:30.3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45" autoAdjust="0"/>
    <p:restoredTop sz="94660"/>
  </p:normalViewPr>
  <p:slideViewPr>
    <p:cSldViewPr>
      <p:cViewPr varScale="1">
        <p:scale>
          <a:sx n="80" d="100"/>
          <a:sy n="80" d="100"/>
        </p:scale>
        <p:origin x="96" y="534"/>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i-hsung Lin" userId="27d5a8ae643e4031" providerId="LiveId" clId="{5151E504-A24E-448C-A12E-ED3A6663DF11}"/>
    <pc:docChg chg="undo custSel addSld delSld modSld">
      <pc:chgData name="Wei-hsung Lin" userId="27d5a8ae643e4031" providerId="LiveId" clId="{5151E504-A24E-448C-A12E-ED3A6663DF11}" dt="2022-06-20T00:05:30.341" v="908"/>
      <pc:docMkLst>
        <pc:docMk/>
      </pc:docMkLst>
      <pc:sldChg chg="modSp mod">
        <pc:chgData name="Wei-hsung Lin" userId="27d5a8ae643e4031" providerId="LiveId" clId="{5151E504-A24E-448C-A12E-ED3A6663DF11}" dt="2022-06-19T21:15:09.628" v="0"/>
        <pc:sldMkLst>
          <pc:docMk/>
          <pc:sldMk cId="0" sldId="256"/>
        </pc:sldMkLst>
        <pc:spChg chg="mod">
          <ac:chgData name="Wei-hsung Lin" userId="27d5a8ae643e4031" providerId="LiveId" clId="{5151E504-A24E-448C-A12E-ED3A6663DF11}" dt="2022-06-19T21:15:09.628" v="0"/>
          <ac:spMkLst>
            <pc:docMk/>
            <pc:sldMk cId="0" sldId="256"/>
            <ac:spMk id="2051" creationId="{D978EAF2-4A61-489B-B3FF-9FE5E3C8BC2E}"/>
          </ac:spMkLst>
        </pc:spChg>
      </pc:sldChg>
      <pc:sldChg chg="del">
        <pc:chgData name="Wei-hsung Lin" userId="27d5a8ae643e4031" providerId="LiveId" clId="{5151E504-A24E-448C-A12E-ED3A6663DF11}" dt="2022-06-19T21:16:25.021" v="2" actId="47"/>
        <pc:sldMkLst>
          <pc:docMk/>
          <pc:sldMk cId="4140542020" sldId="608"/>
        </pc:sldMkLst>
      </pc:sldChg>
      <pc:sldChg chg="del">
        <pc:chgData name="Wei-hsung Lin" userId="27d5a8ae643e4031" providerId="LiveId" clId="{5151E504-A24E-448C-A12E-ED3A6663DF11}" dt="2022-06-19T21:16:25.021" v="2" actId="47"/>
        <pc:sldMkLst>
          <pc:docMk/>
          <pc:sldMk cId="1011580393" sldId="609"/>
        </pc:sldMkLst>
      </pc:sldChg>
      <pc:sldChg chg="del">
        <pc:chgData name="Wei-hsung Lin" userId="27d5a8ae643e4031" providerId="LiveId" clId="{5151E504-A24E-448C-A12E-ED3A6663DF11}" dt="2022-06-19T21:16:25.021" v="2" actId="47"/>
        <pc:sldMkLst>
          <pc:docMk/>
          <pc:sldMk cId="1889934496" sldId="615"/>
        </pc:sldMkLst>
      </pc:sldChg>
      <pc:sldChg chg="del">
        <pc:chgData name="Wei-hsung Lin" userId="27d5a8ae643e4031" providerId="LiveId" clId="{5151E504-A24E-448C-A12E-ED3A6663DF11}" dt="2022-06-19T21:16:25.021" v="2" actId="47"/>
        <pc:sldMkLst>
          <pc:docMk/>
          <pc:sldMk cId="682112421" sldId="621"/>
        </pc:sldMkLst>
      </pc:sldChg>
      <pc:sldChg chg="del">
        <pc:chgData name="Wei-hsung Lin" userId="27d5a8ae643e4031" providerId="LiveId" clId="{5151E504-A24E-448C-A12E-ED3A6663DF11}" dt="2022-06-19T21:16:25.021" v="2" actId="47"/>
        <pc:sldMkLst>
          <pc:docMk/>
          <pc:sldMk cId="2327139806" sldId="622"/>
        </pc:sldMkLst>
      </pc:sldChg>
      <pc:sldChg chg="del">
        <pc:chgData name="Wei-hsung Lin" userId="27d5a8ae643e4031" providerId="LiveId" clId="{5151E504-A24E-448C-A12E-ED3A6663DF11}" dt="2022-06-19T21:16:25.021" v="2" actId="47"/>
        <pc:sldMkLst>
          <pc:docMk/>
          <pc:sldMk cId="321861811" sldId="623"/>
        </pc:sldMkLst>
      </pc:sldChg>
      <pc:sldChg chg="del">
        <pc:chgData name="Wei-hsung Lin" userId="27d5a8ae643e4031" providerId="LiveId" clId="{5151E504-A24E-448C-A12E-ED3A6663DF11}" dt="2022-06-19T21:16:25.021" v="2" actId="47"/>
        <pc:sldMkLst>
          <pc:docMk/>
          <pc:sldMk cId="438422151" sldId="625"/>
        </pc:sldMkLst>
      </pc:sldChg>
      <pc:sldChg chg="del">
        <pc:chgData name="Wei-hsung Lin" userId="27d5a8ae643e4031" providerId="LiveId" clId="{5151E504-A24E-448C-A12E-ED3A6663DF11}" dt="2022-06-19T21:16:25.021" v="2" actId="47"/>
        <pc:sldMkLst>
          <pc:docMk/>
          <pc:sldMk cId="2711028069" sldId="626"/>
        </pc:sldMkLst>
      </pc:sldChg>
      <pc:sldChg chg="del">
        <pc:chgData name="Wei-hsung Lin" userId="27d5a8ae643e4031" providerId="LiveId" clId="{5151E504-A24E-448C-A12E-ED3A6663DF11}" dt="2022-06-19T21:16:25.021" v="2" actId="47"/>
        <pc:sldMkLst>
          <pc:docMk/>
          <pc:sldMk cId="4141314950" sldId="627"/>
        </pc:sldMkLst>
      </pc:sldChg>
      <pc:sldChg chg="del">
        <pc:chgData name="Wei-hsung Lin" userId="27d5a8ae643e4031" providerId="LiveId" clId="{5151E504-A24E-448C-A12E-ED3A6663DF11}" dt="2022-06-19T21:16:25.021" v="2" actId="47"/>
        <pc:sldMkLst>
          <pc:docMk/>
          <pc:sldMk cId="1212547725" sldId="628"/>
        </pc:sldMkLst>
      </pc:sldChg>
      <pc:sldChg chg="del">
        <pc:chgData name="Wei-hsung Lin" userId="27d5a8ae643e4031" providerId="LiveId" clId="{5151E504-A24E-448C-A12E-ED3A6663DF11}" dt="2022-06-19T21:16:25.021" v="2" actId="47"/>
        <pc:sldMkLst>
          <pc:docMk/>
          <pc:sldMk cId="841463452" sldId="629"/>
        </pc:sldMkLst>
      </pc:sldChg>
      <pc:sldChg chg="del">
        <pc:chgData name="Wei-hsung Lin" userId="27d5a8ae643e4031" providerId="LiveId" clId="{5151E504-A24E-448C-A12E-ED3A6663DF11}" dt="2022-06-19T21:16:25.021" v="2" actId="47"/>
        <pc:sldMkLst>
          <pc:docMk/>
          <pc:sldMk cId="3515677081" sldId="630"/>
        </pc:sldMkLst>
      </pc:sldChg>
      <pc:sldChg chg="del">
        <pc:chgData name="Wei-hsung Lin" userId="27d5a8ae643e4031" providerId="LiveId" clId="{5151E504-A24E-448C-A12E-ED3A6663DF11}" dt="2022-06-19T21:16:25.021" v="2" actId="47"/>
        <pc:sldMkLst>
          <pc:docMk/>
          <pc:sldMk cId="3395365773" sldId="631"/>
        </pc:sldMkLst>
      </pc:sldChg>
      <pc:sldChg chg="del">
        <pc:chgData name="Wei-hsung Lin" userId="27d5a8ae643e4031" providerId="LiveId" clId="{5151E504-A24E-448C-A12E-ED3A6663DF11}" dt="2022-06-19T21:16:25.021" v="2" actId="47"/>
        <pc:sldMkLst>
          <pc:docMk/>
          <pc:sldMk cId="191143430" sldId="632"/>
        </pc:sldMkLst>
      </pc:sldChg>
      <pc:sldChg chg="del">
        <pc:chgData name="Wei-hsung Lin" userId="27d5a8ae643e4031" providerId="LiveId" clId="{5151E504-A24E-448C-A12E-ED3A6663DF11}" dt="2022-06-19T21:16:25.021" v="2" actId="47"/>
        <pc:sldMkLst>
          <pc:docMk/>
          <pc:sldMk cId="1445486643" sldId="633"/>
        </pc:sldMkLst>
      </pc:sldChg>
      <pc:sldChg chg="del">
        <pc:chgData name="Wei-hsung Lin" userId="27d5a8ae643e4031" providerId="LiveId" clId="{5151E504-A24E-448C-A12E-ED3A6663DF11}" dt="2022-06-19T21:16:25.021" v="2" actId="47"/>
        <pc:sldMkLst>
          <pc:docMk/>
          <pc:sldMk cId="3007680884" sldId="634"/>
        </pc:sldMkLst>
      </pc:sldChg>
      <pc:sldChg chg="del">
        <pc:chgData name="Wei-hsung Lin" userId="27d5a8ae643e4031" providerId="LiveId" clId="{5151E504-A24E-448C-A12E-ED3A6663DF11}" dt="2022-06-19T21:16:25.021" v="2" actId="47"/>
        <pc:sldMkLst>
          <pc:docMk/>
          <pc:sldMk cId="1161017548" sldId="635"/>
        </pc:sldMkLst>
      </pc:sldChg>
      <pc:sldChg chg="del">
        <pc:chgData name="Wei-hsung Lin" userId="27d5a8ae643e4031" providerId="LiveId" clId="{5151E504-A24E-448C-A12E-ED3A6663DF11}" dt="2022-06-19T21:16:25.021" v="2" actId="47"/>
        <pc:sldMkLst>
          <pc:docMk/>
          <pc:sldMk cId="2246941230" sldId="636"/>
        </pc:sldMkLst>
      </pc:sldChg>
      <pc:sldChg chg="del">
        <pc:chgData name="Wei-hsung Lin" userId="27d5a8ae643e4031" providerId="LiveId" clId="{5151E504-A24E-448C-A12E-ED3A6663DF11}" dt="2022-06-19T21:16:25.021" v="2" actId="47"/>
        <pc:sldMkLst>
          <pc:docMk/>
          <pc:sldMk cId="3771199065" sldId="637"/>
        </pc:sldMkLst>
      </pc:sldChg>
      <pc:sldChg chg="del">
        <pc:chgData name="Wei-hsung Lin" userId="27d5a8ae643e4031" providerId="LiveId" clId="{5151E504-A24E-448C-A12E-ED3A6663DF11}" dt="2022-06-19T21:16:25.021" v="2" actId="47"/>
        <pc:sldMkLst>
          <pc:docMk/>
          <pc:sldMk cId="2181494451" sldId="638"/>
        </pc:sldMkLst>
      </pc:sldChg>
      <pc:sldChg chg="del">
        <pc:chgData name="Wei-hsung Lin" userId="27d5a8ae643e4031" providerId="LiveId" clId="{5151E504-A24E-448C-A12E-ED3A6663DF11}" dt="2022-06-19T21:16:25.021" v="2" actId="47"/>
        <pc:sldMkLst>
          <pc:docMk/>
          <pc:sldMk cId="3668947848" sldId="639"/>
        </pc:sldMkLst>
      </pc:sldChg>
      <pc:sldChg chg="del">
        <pc:chgData name="Wei-hsung Lin" userId="27d5a8ae643e4031" providerId="LiveId" clId="{5151E504-A24E-448C-A12E-ED3A6663DF11}" dt="2022-06-19T21:16:25.021" v="2" actId="47"/>
        <pc:sldMkLst>
          <pc:docMk/>
          <pc:sldMk cId="234994840" sldId="641"/>
        </pc:sldMkLst>
      </pc:sldChg>
      <pc:sldChg chg="del">
        <pc:chgData name="Wei-hsung Lin" userId="27d5a8ae643e4031" providerId="LiveId" clId="{5151E504-A24E-448C-A12E-ED3A6663DF11}" dt="2022-06-19T21:16:25.021" v="2" actId="47"/>
        <pc:sldMkLst>
          <pc:docMk/>
          <pc:sldMk cId="3554636642" sldId="642"/>
        </pc:sldMkLst>
      </pc:sldChg>
      <pc:sldChg chg="del">
        <pc:chgData name="Wei-hsung Lin" userId="27d5a8ae643e4031" providerId="LiveId" clId="{5151E504-A24E-448C-A12E-ED3A6663DF11}" dt="2022-06-19T21:16:25.021" v="2" actId="47"/>
        <pc:sldMkLst>
          <pc:docMk/>
          <pc:sldMk cId="3353563163" sldId="643"/>
        </pc:sldMkLst>
      </pc:sldChg>
      <pc:sldChg chg="modSp mod">
        <pc:chgData name="Wei-hsung Lin" userId="27d5a8ae643e4031" providerId="LiveId" clId="{5151E504-A24E-448C-A12E-ED3A6663DF11}" dt="2022-06-19T21:34:20.100" v="34"/>
        <pc:sldMkLst>
          <pc:docMk/>
          <pc:sldMk cId="3707465669" sldId="644"/>
        </pc:sldMkLst>
        <pc:spChg chg="mod">
          <ac:chgData name="Wei-hsung Lin" userId="27d5a8ae643e4031" providerId="LiveId" clId="{5151E504-A24E-448C-A12E-ED3A6663DF11}" dt="2022-06-19T21:15:52.140" v="1" actId="207"/>
          <ac:spMkLst>
            <pc:docMk/>
            <pc:sldMk cId="3707465669" sldId="644"/>
            <ac:spMk id="3074" creationId="{A0BE27F2-B76E-4F1B-95CC-EEA20737F5CB}"/>
          </ac:spMkLst>
        </pc:spChg>
        <pc:spChg chg="mod">
          <ac:chgData name="Wei-hsung Lin" userId="27d5a8ae643e4031" providerId="LiveId" clId="{5151E504-A24E-448C-A12E-ED3A6663DF11}" dt="2022-06-19T21:34:20.100" v="34"/>
          <ac:spMkLst>
            <pc:docMk/>
            <pc:sldMk cId="3707465669" sldId="644"/>
            <ac:spMk id="3075" creationId="{F379C238-48C0-4405-B3A4-02E525A8B4C4}"/>
          </ac:spMkLst>
        </pc:spChg>
      </pc:sldChg>
      <pc:sldChg chg="modSp del mod">
        <pc:chgData name="Wei-hsung Lin" userId="27d5a8ae643e4031" providerId="LiveId" clId="{5151E504-A24E-448C-A12E-ED3A6663DF11}" dt="2022-06-19T21:34:22.820" v="35" actId="47"/>
        <pc:sldMkLst>
          <pc:docMk/>
          <pc:sldMk cId="3736469865" sldId="645"/>
        </pc:sldMkLst>
        <pc:spChg chg="mod">
          <ac:chgData name="Wei-hsung Lin" userId="27d5a8ae643e4031" providerId="LiveId" clId="{5151E504-A24E-448C-A12E-ED3A6663DF11}" dt="2022-06-19T21:34:16.365" v="32" actId="21"/>
          <ac:spMkLst>
            <pc:docMk/>
            <pc:sldMk cId="3736469865" sldId="645"/>
            <ac:spMk id="3075" creationId="{F379C238-48C0-4405-B3A4-02E525A8B4C4}"/>
          </ac:spMkLst>
        </pc:spChg>
      </pc:sldChg>
      <pc:sldChg chg="del">
        <pc:chgData name="Wei-hsung Lin" userId="27d5a8ae643e4031" providerId="LiveId" clId="{5151E504-A24E-448C-A12E-ED3A6663DF11}" dt="2022-06-19T21:34:25.302" v="36" actId="47"/>
        <pc:sldMkLst>
          <pc:docMk/>
          <pc:sldMk cId="3643284307" sldId="646"/>
        </pc:sldMkLst>
      </pc:sldChg>
      <pc:sldChg chg="modSp del mod">
        <pc:chgData name="Wei-hsung Lin" userId="27d5a8ae643e4031" providerId="LiveId" clId="{5151E504-A24E-448C-A12E-ED3A6663DF11}" dt="2022-06-19T21:35:20.274" v="44" actId="47"/>
        <pc:sldMkLst>
          <pc:docMk/>
          <pc:sldMk cId="2928803747" sldId="647"/>
        </pc:sldMkLst>
        <pc:spChg chg="mod">
          <ac:chgData name="Wei-hsung Lin" userId="27d5a8ae643e4031" providerId="LiveId" clId="{5151E504-A24E-448C-A12E-ED3A6663DF11}" dt="2022-06-19T21:35:09.126" v="43" actId="20577"/>
          <ac:spMkLst>
            <pc:docMk/>
            <pc:sldMk cId="2928803747" sldId="647"/>
            <ac:spMk id="3075" creationId="{F379C238-48C0-4405-B3A4-02E525A8B4C4}"/>
          </ac:spMkLst>
        </pc:spChg>
      </pc:sldChg>
      <pc:sldChg chg="modSp mod">
        <pc:chgData name="Wei-hsung Lin" userId="27d5a8ae643e4031" providerId="LiveId" clId="{5151E504-A24E-448C-A12E-ED3A6663DF11}" dt="2022-06-19T21:37:10.437" v="59" actId="6549"/>
        <pc:sldMkLst>
          <pc:docMk/>
          <pc:sldMk cId="1039393565" sldId="648"/>
        </pc:sldMkLst>
        <pc:spChg chg="mod">
          <ac:chgData name="Wei-hsung Lin" userId="27d5a8ae643e4031" providerId="LiveId" clId="{5151E504-A24E-448C-A12E-ED3A6663DF11}" dt="2022-06-19T21:37:10.437" v="59" actId="6549"/>
          <ac:spMkLst>
            <pc:docMk/>
            <pc:sldMk cId="1039393565" sldId="648"/>
            <ac:spMk id="3075" creationId="{F379C238-48C0-4405-B3A4-02E525A8B4C4}"/>
          </ac:spMkLst>
        </pc:spChg>
      </pc:sldChg>
      <pc:sldChg chg="modSp del mod">
        <pc:chgData name="Wei-hsung Lin" userId="27d5a8ae643e4031" providerId="LiveId" clId="{5151E504-A24E-448C-A12E-ED3A6663DF11}" dt="2022-06-19T21:36:43.051" v="56" actId="47"/>
        <pc:sldMkLst>
          <pc:docMk/>
          <pc:sldMk cId="1940147066" sldId="649"/>
        </pc:sldMkLst>
        <pc:spChg chg="mod">
          <ac:chgData name="Wei-hsung Lin" userId="27d5a8ae643e4031" providerId="LiveId" clId="{5151E504-A24E-448C-A12E-ED3A6663DF11}" dt="2022-06-19T21:36:21.502" v="52" actId="21"/>
          <ac:spMkLst>
            <pc:docMk/>
            <pc:sldMk cId="1940147066" sldId="649"/>
            <ac:spMk id="3075" creationId="{F379C238-48C0-4405-B3A4-02E525A8B4C4}"/>
          </ac:spMkLst>
        </pc:spChg>
      </pc:sldChg>
      <pc:sldChg chg="modSp mod">
        <pc:chgData name="Wei-hsung Lin" userId="27d5a8ae643e4031" providerId="LiveId" clId="{5151E504-A24E-448C-A12E-ED3A6663DF11}" dt="2022-06-19T21:41:28.854" v="73" actId="6549"/>
        <pc:sldMkLst>
          <pc:docMk/>
          <pc:sldMk cId="238217671" sldId="650"/>
        </pc:sldMkLst>
        <pc:spChg chg="mod">
          <ac:chgData name="Wei-hsung Lin" userId="27d5a8ae643e4031" providerId="LiveId" clId="{5151E504-A24E-448C-A12E-ED3A6663DF11}" dt="2022-06-19T21:37:28.880" v="60"/>
          <ac:spMkLst>
            <pc:docMk/>
            <pc:sldMk cId="238217671" sldId="650"/>
            <ac:spMk id="3074" creationId="{A0BE27F2-B76E-4F1B-95CC-EEA20737F5CB}"/>
          </ac:spMkLst>
        </pc:spChg>
        <pc:spChg chg="mod">
          <ac:chgData name="Wei-hsung Lin" userId="27d5a8ae643e4031" providerId="LiveId" clId="{5151E504-A24E-448C-A12E-ED3A6663DF11}" dt="2022-06-19T21:41:28.854" v="73" actId="6549"/>
          <ac:spMkLst>
            <pc:docMk/>
            <pc:sldMk cId="238217671" sldId="650"/>
            <ac:spMk id="3075" creationId="{F379C238-48C0-4405-B3A4-02E525A8B4C4}"/>
          </ac:spMkLst>
        </pc:spChg>
      </pc:sldChg>
      <pc:sldChg chg="modSp add mod">
        <pc:chgData name="Wei-hsung Lin" userId="27d5a8ae643e4031" providerId="LiveId" clId="{5151E504-A24E-448C-A12E-ED3A6663DF11}" dt="2022-06-19T21:45:03.219" v="93" actId="6549"/>
        <pc:sldMkLst>
          <pc:docMk/>
          <pc:sldMk cId="3009416599" sldId="651"/>
        </pc:sldMkLst>
        <pc:spChg chg="mod">
          <ac:chgData name="Wei-hsung Lin" userId="27d5a8ae643e4031" providerId="LiveId" clId="{5151E504-A24E-448C-A12E-ED3A6663DF11}" dt="2022-06-19T21:45:03.219" v="93" actId="6549"/>
          <ac:spMkLst>
            <pc:docMk/>
            <pc:sldMk cId="3009416599" sldId="651"/>
            <ac:spMk id="3075" creationId="{F379C238-48C0-4405-B3A4-02E525A8B4C4}"/>
          </ac:spMkLst>
        </pc:spChg>
      </pc:sldChg>
      <pc:sldChg chg="modSp add mod">
        <pc:chgData name="Wei-hsung Lin" userId="27d5a8ae643e4031" providerId="LiveId" clId="{5151E504-A24E-448C-A12E-ED3A6663DF11}" dt="2022-06-19T21:50:57.461" v="207" actId="6549"/>
        <pc:sldMkLst>
          <pc:docMk/>
          <pc:sldMk cId="2694542591" sldId="652"/>
        </pc:sldMkLst>
        <pc:spChg chg="mod">
          <ac:chgData name="Wei-hsung Lin" userId="27d5a8ae643e4031" providerId="LiveId" clId="{5151E504-A24E-448C-A12E-ED3A6663DF11}" dt="2022-06-19T21:46:06.271" v="96"/>
          <ac:spMkLst>
            <pc:docMk/>
            <pc:sldMk cId="2694542591" sldId="652"/>
            <ac:spMk id="3074" creationId="{A0BE27F2-B76E-4F1B-95CC-EEA20737F5CB}"/>
          </ac:spMkLst>
        </pc:spChg>
        <pc:spChg chg="mod">
          <ac:chgData name="Wei-hsung Lin" userId="27d5a8ae643e4031" providerId="LiveId" clId="{5151E504-A24E-448C-A12E-ED3A6663DF11}" dt="2022-06-19T21:50:57.461" v="207" actId="6549"/>
          <ac:spMkLst>
            <pc:docMk/>
            <pc:sldMk cId="2694542591" sldId="652"/>
            <ac:spMk id="3075" creationId="{F379C238-48C0-4405-B3A4-02E525A8B4C4}"/>
          </ac:spMkLst>
        </pc:spChg>
      </pc:sldChg>
      <pc:sldChg chg="modSp add mod">
        <pc:chgData name="Wei-hsung Lin" userId="27d5a8ae643e4031" providerId="LiveId" clId="{5151E504-A24E-448C-A12E-ED3A6663DF11}" dt="2022-06-19T21:53:45.056" v="244" actId="6549"/>
        <pc:sldMkLst>
          <pc:docMk/>
          <pc:sldMk cId="2636121574" sldId="653"/>
        </pc:sldMkLst>
        <pc:spChg chg="mod">
          <ac:chgData name="Wei-hsung Lin" userId="27d5a8ae643e4031" providerId="LiveId" clId="{5151E504-A24E-448C-A12E-ED3A6663DF11}" dt="2022-06-19T21:53:45.056" v="244" actId="6549"/>
          <ac:spMkLst>
            <pc:docMk/>
            <pc:sldMk cId="2636121574" sldId="653"/>
            <ac:spMk id="3075" creationId="{F379C238-48C0-4405-B3A4-02E525A8B4C4}"/>
          </ac:spMkLst>
        </pc:spChg>
      </pc:sldChg>
      <pc:sldChg chg="modSp add mod">
        <pc:chgData name="Wei-hsung Lin" userId="27d5a8ae643e4031" providerId="LiveId" clId="{5151E504-A24E-448C-A12E-ED3A6663DF11}" dt="2022-06-19T21:59:10.001" v="255" actId="15"/>
        <pc:sldMkLst>
          <pc:docMk/>
          <pc:sldMk cId="2039636593" sldId="654"/>
        </pc:sldMkLst>
        <pc:spChg chg="mod">
          <ac:chgData name="Wei-hsung Lin" userId="27d5a8ae643e4031" providerId="LiveId" clId="{5151E504-A24E-448C-A12E-ED3A6663DF11}" dt="2022-06-19T21:56:00.961" v="246" actId="207"/>
          <ac:spMkLst>
            <pc:docMk/>
            <pc:sldMk cId="2039636593" sldId="654"/>
            <ac:spMk id="3074" creationId="{A0BE27F2-B76E-4F1B-95CC-EEA20737F5CB}"/>
          </ac:spMkLst>
        </pc:spChg>
        <pc:spChg chg="mod">
          <ac:chgData name="Wei-hsung Lin" userId="27d5a8ae643e4031" providerId="LiveId" clId="{5151E504-A24E-448C-A12E-ED3A6663DF11}" dt="2022-06-19T21:59:10.001" v="255" actId="15"/>
          <ac:spMkLst>
            <pc:docMk/>
            <pc:sldMk cId="2039636593" sldId="654"/>
            <ac:spMk id="3075" creationId="{F379C238-48C0-4405-B3A4-02E525A8B4C4}"/>
          </ac:spMkLst>
        </pc:spChg>
      </pc:sldChg>
      <pc:sldChg chg="modSp add mod">
        <pc:chgData name="Wei-hsung Lin" userId="27d5a8ae643e4031" providerId="LiveId" clId="{5151E504-A24E-448C-A12E-ED3A6663DF11}" dt="2022-06-19T22:27:34.031" v="296"/>
        <pc:sldMkLst>
          <pc:docMk/>
          <pc:sldMk cId="992305240" sldId="655"/>
        </pc:sldMkLst>
        <pc:spChg chg="mod">
          <ac:chgData name="Wei-hsung Lin" userId="27d5a8ae643e4031" providerId="LiveId" clId="{5151E504-A24E-448C-A12E-ED3A6663DF11}" dt="2022-06-19T22:27:34.031" v="296"/>
          <ac:spMkLst>
            <pc:docMk/>
            <pc:sldMk cId="992305240" sldId="655"/>
            <ac:spMk id="3075" creationId="{F379C238-48C0-4405-B3A4-02E525A8B4C4}"/>
          </ac:spMkLst>
        </pc:spChg>
      </pc:sldChg>
      <pc:sldChg chg="modSp add mod">
        <pc:chgData name="Wei-hsung Lin" userId="27d5a8ae643e4031" providerId="LiveId" clId="{5151E504-A24E-448C-A12E-ED3A6663DF11}" dt="2022-06-19T22:30:40.983" v="320"/>
        <pc:sldMkLst>
          <pc:docMk/>
          <pc:sldMk cId="2496117060" sldId="656"/>
        </pc:sldMkLst>
        <pc:spChg chg="mod">
          <ac:chgData name="Wei-hsung Lin" userId="27d5a8ae643e4031" providerId="LiveId" clId="{5151E504-A24E-448C-A12E-ED3A6663DF11}" dt="2022-06-19T22:30:40.983" v="320"/>
          <ac:spMkLst>
            <pc:docMk/>
            <pc:sldMk cId="2496117060" sldId="656"/>
            <ac:spMk id="3075" creationId="{F379C238-48C0-4405-B3A4-02E525A8B4C4}"/>
          </ac:spMkLst>
        </pc:spChg>
      </pc:sldChg>
      <pc:sldChg chg="add">
        <pc:chgData name="Wei-hsung Lin" userId="27d5a8ae643e4031" providerId="LiveId" clId="{5151E504-A24E-448C-A12E-ED3A6663DF11}" dt="2022-06-19T22:30:45.518" v="321" actId="2890"/>
        <pc:sldMkLst>
          <pc:docMk/>
          <pc:sldMk cId="1611762629" sldId="657"/>
        </pc:sldMkLst>
      </pc:sldChg>
      <pc:sldChg chg="modSp add mod">
        <pc:chgData name="Wei-hsung Lin" userId="27d5a8ae643e4031" providerId="LiveId" clId="{5151E504-A24E-448C-A12E-ED3A6663DF11}" dt="2022-06-19T23:01:04.918" v="393" actId="207"/>
        <pc:sldMkLst>
          <pc:docMk/>
          <pc:sldMk cId="3626006624" sldId="658"/>
        </pc:sldMkLst>
        <pc:spChg chg="mod">
          <ac:chgData name="Wei-hsung Lin" userId="27d5a8ae643e4031" providerId="LiveId" clId="{5151E504-A24E-448C-A12E-ED3A6663DF11}" dt="2022-06-19T23:01:04.918" v="393" actId="207"/>
          <ac:spMkLst>
            <pc:docMk/>
            <pc:sldMk cId="3626006624" sldId="658"/>
            <ac:spMk id="3074" creationId="{A0BE27F2-B76E-4F1B-95CC-EEA20737F5CB}"/>
          </ac:spMkLst>
        </pc:spChg>
        <pc:spChg chg="mod">
          <ac:chgData name="Wei-hsung Lin" userId="27d5a8ae643e4031" providerId="LiveId" clId="{5151E504-A24E-448C-A12E-ED3A6663DF11}" dt="2022-06-19T23:00:36.569" v="391"/>
          <ac:spMkLst>
            <pc:docMk/>
            <pc:sldMk cId="3626006624" sldId="658"/>
            <ac:spMk id="3075" creationId="{F379C238-48C0-4405-B3A4-02E525A8B4C4}"/>
          </ac:spMkLst>
        </pc:spChg>
      </pc:sldChg>
      <pc:sldChg chg="modSp add mod">
        <pc:chgData name="Wei-hsung Lin" userId="27d5a8ae643e4031" providerId="LiveId" clId="{5151E504-A24E-448C-A12E-ED3A6663DF11}" dt="2022-06-19T23:04:58.610" v="422"/>
        <pc:sldMkLst>
          <pc:docMk/>
          <pc:sldMk cId="2694994818" sldId="659"/>
        </pc:sldMkLst>
        <pc:spChg chg="mod">
          <ac:chgData name="Wei-hsung Lin" userId="27d5a8ae643e4031" providerId="LiveId" clId="{5151E504-A24E-448C-A12E-ED3A6663DF11}" dt="2022-06-19T23:01:09.933" v="394" actId="207"/>
          <ac:spMkLst>
            <pc:docMk/>
            <pc:sldMk cId="2694994818" sldId="659"/>
            <ac:spMk id="3074" creationId="{A0BE27F2-B76E-4F1B-95CC-EEA20737F5CB}"/>
          </ac:spMkLst>
        </pc:spChg>
        <pc:spChg chg="mod">
          <ac:chgData name="Wei-hsung Lin" userId="27d5a8ae643e4031" providerId="LiveId" clId="{5151E504-A24E-448C-A12E-ED3A6663DF11}" dt="2022-06-19T23:04:58.610" v="422"/>
          <ac:spMkLst>
            <pc:docMk/>
            <pc:sldMk cId="2694994818" sldId="659"/>
            <ac:spMk id="3075" creationId="{F379C238-48C0-4405-B3A4-02E525A8B4C4}"/>
          </ac:spMkLst>
        </pc:spChg>
      </pc:sldChg>
      <pc:sldChg chg="modSp add mod">
        <pc:chgData name="Wei-hsung Lin" userId="27d5a8ae643e4031" providerId="LiveId" clId="{5151E504-A24E-448C-A12E-ED3A6663DF11}" dt="2022-06-19T23:11:46.479" v="466" actId="207"/>
        <pc:sldMkLst>
          <pc:docMk/>
          <pc:sldMk cId="3436704060" sldId="660"/>
        </pc:sldMkLst>
        <pc:spChg chg="mod">
          <ac:chgData name="Wei-hsung Lin" userId="27d5a8ae643e4031" providerId="LiveId" clId="{5151E504-A24E-448C-A12E-ED3A6663DF11}" dt="2022-06-19T23:06:13.138" v="427"/>
          <ac:spMkLst>
            <pc:docMk/>
            <pc:sldMk cId="3436704060" sldId="660"/>
            <ac:spMk id="3074" creationId="{A0BE27F2-B76E-4F1B-95CC-EEA20737F5CB}"/>
          </ac:spMkLst>
        </pc:spChg>
        <pc:spChg chg="mod">
          <ac:chgData name="Wei-hsung Lin" userId="27d5a8ae643e4031" providerId="LiveId" clId="{5151E504-A24E-448C-A12E-ED3A6663DF11}" dt="2022-06-19T23:11:46.479" v="466" actId="207"/>
          <ac:spMkLst>
            <pc:docMk/>
            <pc:sldMk cId="3436704060" sldId="660"/>
            <ac:spMk id="3075" creationId="{F379C238-48C0-4405-B3A4-02E525A8B4C4}"/>
          </ac:spMkLst>
        </pc:spChg>
      </pc:sldChg>
      <pc:sldChg chg="modSp add mod">
        <pc:chgData name="Wei-hsung Lin" userId="27d5a8ae643e4031" providerId="LiveId" clId="{5151E504-A24E-448C-A12E-ED3A6663DF11}" dt="2022-06-19T23:11:26.296" v="465" actId="115"/>
        <pc:sldMkLst>
          <pc:docMk/>
          <pc:sldMk cId="2413560453" sldId="661"/>
        </pc:sldMkLst>
        <pc:spChg chg="mod">
          <ac:chgData name="Wei-hsung Lin" userId="27d5a8ae643e4031" providerId="LiveId" clId="{5151E504-A24E-448C-A12E-ED3A6663DF11}" dt="2022-06-19T23:11:26.296" v="465" actId="115"/>
          <ac:spMkLst>
            <pc:docMk/>
            <pc:sldMk cId="2413560453" sldId="661"/>
            <ac:spMk id="3075" creationId="{F379C238-48C0-4405-B3A4-02E525A8B4C4}"/>
          </ac:spMkLst>
        </pc:spChg>
      </pc:sldChg>
      <pc:sldChg chg="modSp add mod">
        <pc:chgData name="Wei-hsung Lin" userId="27d5a8ae643e4031" providerId="LiveId" clId="{5151E504-A24E-448C-A12E-ED3A6663DF11}" dt="2022-06-19T23:14:38.906" v="489"/>
        <pc:sldMkLst>
          <pc:docMk/>
          <pc:sldMk cId="2807258764" sldId="662"/>
        </pc:sldMkLst>
        <pc:spChg chg="mod">
          <ac:chgData name="Wei-hsung Lin" userId="27d5a8ae643e4031" providerId="LiveId" clId="{5151E504-A24E-448C-A12E-ED3A6663DF11}" dt="2022-06-19T23:14:38.906" v="489"/>
          <ac:spMkLst>
            <pc:docMk/>
            <pc:sldMk cId="2807258764" sldId="662"/>
            <ac:spMk id="3075" creationId="{F379C238-48C0-4405-B3A4-02E525A8B4C4}"/>
          </ac:spMkLst>
        </pc:spChg>
      </pc:sldChg>
      <pc:sldChg chg="modSp add mod">
        <pc:chgData name="Wei-hsung Lin" userId="27d5a8ae643e4031" providerId="LiveId" clId="{5151E504-A24E-448C-A12E-ED3A6663DF11}" dt="2022-06-19T23:21:13.861" v="543" actId="21"/>
        <pc:sldMkLst>
          <pc:docMk/>
          <pc:sldMk cId="3930118372" sldId="663"/>
        </pc:sldMkLst>
        <pc:spChg chg="mod">
          <ac:chgData name="Wei-hsung Lin" userId="27d5a8ae643e4031" providerId="LiveId" clId="{5151E504-A24E-448C-A12E-ED3A6663DF11}" dt="2022-06-19T23:21:13.861" v="543" actId="21"/>
          <ac:spMkLst>
            <pc:docMk/>
            <pc:sldMk cId="3930118372" sldId="663"/>
            <ac:spMk id="3075" creationId="{F379C238-48C0-4405-B3A4-02E525A8B4C4}"/>
          </ac:spMkLst>
        </pc:spChg>
      </pc:sldChg>
      <pc:sldChg chg="modSp add mod">
        <pc:chgData name="Wei-hsung Lin" userId="27d5a8ae643e4031" providerId="LiveId" clId="{5151E504-A24E-448C-A12E-ED3A6663DF11}" dt="2022-06-19T23:22:31.677" v="554"/>
        <pc:sldMkLst>
          <pc:docMk/>
          <pc:sldMk cId="1892625193" sldId="664"/>
        </pc:sldMkLst>
        <pc:spChg chg="mod">
          <ac:chgData name="Wei-hsung Lin" userId="27d5a8ae643e4031" providerId="LiveId" clId="{5151E504-A24E-448C-A12E-ED3A6663DF11}" dt="2022-06-19T23:22:31.677" v="554"/>
          <ac:spMkLst>
            <pc:docMk/>
            <pc:sldMk cId="1892625193" sldId="664"/>
            <ac:spMk id="3075" creationId="{F379C238-48C0-4405-B3A4-02E525A8B4C4}"/>
          </ac:spMkLst>
        </pc:spChg>
      </pc:sldChg>
      <pc:sldChg chg="modSp add mod">
        <pc:chgData name="Wei-hsung Lin" userId="27d5a8ae643e4031" providerId="LiveId" clId="{5151E504-A24E-448C-A12E-ED3A6663DF11}" dt="2022-06-19T23:26:16.746" v="582" actId="6549"/>
        <pc:sldMkLst>
          <pc:docMk/>
          <pc:sldMk cId="4219401789" sldId="665"/>
        </pc:sldMkLst>
        <pc:spChg chg="mod">
          <ac:chgData name="Wei-hsung Lin" userId="27d5a8ae643e4031" providerId="LiveId" clId="{5151E504-A24E-448C-A12E-ED3A6663DF11}" dt="2022-06-19T23:26:16.746" v="582" actId="6549"/>
          <ac:spMkLst>
            <pc:docMk/>
            <pc:sldMk cId="4219401789" sldId="665"/>
            <ac:spMk id="3075" creationId="{F379C238-48C0-4405-B3A4-02E525A8B4C4}"/>
          </ac:spMkLst>
        </pc:spChg>
      </pc:sldChg>
      <pc:sldChg chg="modSp add mod">
        <pc:chgData name="Wei-hsung Lin" userId="27d5a8ae643e4031" providerId="LiveId" clId="{5151E504-A24E-448C-A12E-ED3A6663DF11}" dt="2022-06-20T00:04:23.842" v="906" actId="20577"/>
        <pc:sldMkLst>
          <pc:docMk/>
          <pc:sldMk cId="2546944549" sldId="666"/>
        </pc:sldMkLst>
        <pc:spChg chg="mod">
          <ac:chgData name="Wei-hsung Lin" userId="27d5a8ae643e4031" providerId="LiveId" clId="{5151E504-A24E-448C-A12E-ED3A6663DF11}" dt="2022-06-19T23:26:41.228" v="585" actId="207"/>
          <ac:spMkLst>
            <pc:docMk/>
            <pc:sldMk cId="2546944549" sldId="666"/>
            <ac:spMk id="3074" creationId="{A0BE27F2-B76E-4F1B-95CC-EEA20737F5CB}"/>
          </ac:spMkLst>
        </pc:spChg>
        <pc:spChg chg="mod">
          <ac:chgData name="Wei-hsung Lin" userId="27d5a8ae643e4031" providerId="LiveId" clId="{5151E504-A24E-448C-A12E-ED3A6663DF11}" dt="2022-06-20T00:04:23.842" v="906" actId="20577"/>
          <ac:spMkLst>
            <pc:docMk/>
            <pc:sldMk cId="2546944549" sldId="666"/>
            <ac:spMk id="3075" creationId="{F379C238-48C0-4405-B3A4-02E525A8B4C4}"/>
          </ac:spMkLst>
        </pc:spChg>
      </pc:sldChg>
      <pc:sldChg chg="modSp add mod">
        <pc:chgData name="Wei-hsung Lin" userId="27d5a8ae643e4031" providerId="LiveId" clId="{5151E504-A24E-448C-A12E-ED3A6663DF11}" dt="2022-06-19T23:41:50.992" v="685" actId="20577"/>
        <pc:sldMkLst>
          <pc:docMk/>
          <pc:sldMk cId="884950034" sldId="667"/>
        </pc:sldMkLst>
        <pc:spChg chg="mod">
          <ac:chgData name="Wei-hsung Lin" userId="27d5a8ae643e4031" providerId="LiveId" clId="{5151E504-A24E-448C-A12E-ED3A6663DF11}" dt="2022-06-19T23:41:50.992" v="685" actId="20577"/>
          <ac:spMkLst>
            <pc:docMk/>
            <pc:sldMk cId="884950034" sldId="667"/>
            <ac:spMk id="3075" creationId="{F379C238-48C0-4405-B3A4-02E525A8B4C4}"/>
          </ac:spMkLst>
        </pc:spChg>
      </pc:sldChg>
      <pc:sldChg chg="modSp add mod">
        <pc:chgData name="Wei-hsung Lin" userId="27d5a8ae643e4031" providerId="LiveId" clId="{5151E504-A24E-448C-A12E-ED3A6663DF11}" dt="2022-06-19T23:46:09.672" v="742" actId="20577"/>
        <pc:sldMkLst>
          <pc:docMk/>
          <pc:sldMk cId="2827056556" sldId="668"/>
        </pc:sldMkLst>
        <pc:spChg chg="mod">
          <ac:chgData name="Wei-hsung Lin" userId="27d5a8ae643e4031" providerId="LiveId" clId="{5151E504-A24E-448C-A12E-ED3A6663DF11}" dt="2022-06-19T23:46:09.672" v="742" actId="20577"/>
          <ac:spMkLst>
            <pc:docMk/>
            <pc:sldMk cId="2827056556" sldId="668"/>
            <ac:spMk id="3075" creationId="{F379C238-48C0-4405-B3A4-02E525A8B4C4}"/>
          </ac:spMkLst>
        </pc:spChg>
      </pc:sldChg>
      <pc:sldChg chg="modSp add mod">
        <pc:chgData name="Wei-hsung Lin" userId="27d5a8ae643e4031" providerId="LiveId" clId="{5151E504-A24E-448C-A12E-ED3A6663DF11}" dt="2022-06-19T23:48:42.462" v="768" actId="20577"/>
        <pc:sldMkLst>
          <pc:docMk/>
          <pc:sldMk cId="3937569862" sldId="669"/>
        </pc:sldMkLst>
        <pc:spChg chg="mod">
          <ac:chgData name="Wei-hsung Lin" userId="27d5a8ae643e4031" providerId="LiveId" clId="{5151E504-A24E-448C-A12E-ED3A6663DF11}" dt="2022-06-19T23:48:42.462" v="768" actId="20577"/>
          <ac:spMkLst>
            <pc:docMk/>
            <pc:sldMk cId="3937569862" sldId="669"/>
            <ac:spMk id="3075" creationId="{F379C238-48C0-4405-B3A4-02E525A8B4C4}"/>
          </ac:spMkLst>
        </pc:spChg>
      </pc:sldChg>
      <pc:sldChg chg="modSp add mod">
        <pc:chgData name="Wei-hsung Lin" userId="27d5a8ae643e4031" providerId="LiveId" clId="{5151E504-A24E-448C-A12E-ED3A6663DF11}" dt="2022-06-19T23:50:47.214" v="779" actId="6549"/>
        <pc:sldMkLst>
          <pc:docMk/>
          <pc:sldMk cId="258702374" sldId="670"/>
        </pc:sldMkLst>
        <pc:spChg chg="mod">
          <ac:chgData name="Wei-hsung Lin" userId="27d5a8ae643e4031" providerId="LiveId" clId="{5151E504-A24E-448C-A12E-ED3A6663DF11}" dt="2022-06-19T23:50:47.214" v="779" actId="6549"/>
          <ac:spMkLst>
            <pc:docMk/>
            <pc:sldMk cId="258702374" sldId="670"/>
            <ac:spMk id="3075" creationId="{F379C238-48C0-4405-B3A4-02E525A8B4C4}"/>
          </ac:spMkLst>
        </pc:spChg>
      </pc:sldChg>
      <pc:sldChg chg="modSp add mod">
        <pc:chgData name="Wei-hsung Lin" userId="27d5a8ae643e4031" providerId="LiveId" clId="{5151E504-A24E-448C-A12E-ED3A6663DF11}" dt="2022-06-19T23:52:37.454" v="796"/>
        <pc:sldMkLst>
          <pc:docMk/>
          <pc:sldMk cId="725199933" sldId="671"/>
        </pc:sldMkLst>
        <pc:spChg chg="mod">
          <ac:chgData name="Wei-hsung Lin" userId="27d5a8ae643e4031" providerId="LiveId" clId="{5151E504-A24E-448C-A12E-ED3A6663DF11}" dt="2022-06-19T23:52:37.454" v="796"/>
          <ac:spMkLst>
            <pc:docMk/>
            <pc:sldMk cId="725199933" sldId="671"/>
            <ac:spMk id="3075" creationId="{F379C238-48C0-4405-B3A4-02E525A8B4C4}"/>
          </ac:spMkLst>
        </pc:spChg>
      </pc:sldChg>
      <pc:sldChg chg="add del">
        <pc:chgData name="Wei-hsung Lin" userId="27d5a8ae643e4031" providerId="LiveId" clId="{5151E504-A24E-448C-A12E-ED3A6663DF11}" dt="2022-06-20T00:03:08.418" v="896" actId="47"/>
        <pc:sldMkLst>
          <pc:docMk/>
          <pc:sldMk cId="3578211942" sldId="672"/>
        </pc:sldMkLst>
      </pc:sldChg>
      <pc:sldChg chg="modSp add mod">
        <pc:chgData name="Wei-hsung Lin" userId="27d5a8ae643e4031" providerId="LiveId" clId="{5151E504-A24E-448C-A12E-ED3A6663DF11}" dt="2022-06-20T00:05:30.341" v="908"/>
        <pc:sldMkLst>
          <pc:docMk/>
          <pc:sldMk cId="932282385" sldId="673"/>
        </pc:sldMkLst>
        <pc:spChg chg="mod">
          <ac:chgData name="Wei-hsung Lin" userId="27d5a8ae643e4031" providerId="LiveId" clId="{5151E504-A24E-448C-A12E-ED3A6663DF11}" dt="2022-06-19T23:53:46.131" v="799" actId="207"/>
          <ac:spMkLst>
            <pc:docMk/>
            <pc:sldMk cId="932282385" sldId="673"/>
            <ac:spMk id="3074" creationId="{A0BE27F2-B76E-4F1B-95CC-EEA20737F5CB}"/>
          </ac:spMkLst>
        </pc:spChg>
        <pc:spChg chg="mod">
          <ac:chgData name="Wei-hsung Lin" userId="27d5a8ae643e4031" providerId="LiveId" clId="{5151E504-A24E-448C-A12E-ED3A6663DF11}" dt="2022-06-20T00:05:30.341" v="908"/>
          <ac:spMkLst>
            <pc:docMk/>
            <pc:sldMk cId="932282385" sldId="673"/>
            <ac:spMk id="3075" creationId="{F379C238-48C0-4405-B3A4-02E525A8B4C4}"/>
          </ac:spMkLst>
        </pc:spChg>
      </pc:sldChg>
      <pc:sldChg chg="modSp add mod">
        <pc:chgData name="Wei-hsung Lin" userId="27d5a8ae643e4031" providerId="LiveId" clId="{5151E504-A24E-448C-A12E-ED3A6663DF11}" dt="2022-06-20T00:00:20.469" v="889" actId="6549"/>
        <pc:sldMkLst>
          <pc:docMk/>
          <pc:sldMk cId="3614681501" sldId="674"/>
        </pc:sldMkLst>
        <pc:spChg chg="mod">
          <ac:chgData name="Wei-hsung Lin" userId="27d5a8ae643e4031" providerId="LiveId" clId="{5151E504-A24E-448C-A12E-ED3A6663DF11}" dt="2022-06-20T00:00:20.469" v="889" actId="6549"/>
          <ac:spMkLst>
            <pc:docMk/>
            <pc:sldMk cId="3614681501" sldId="674"/>
            <ac:spMk id="3075" creationId="{F379C238-48C0-4405-B3A4-02E525A8B4C4}"/>
          </ac:spMkLst>
        </pc:spChg>
      </pc:sldChg>
      <pc:sldChg chg="modSp add del mod">
        <pc:chgData name="Wei-hsung Lin" userId="27d5a8ae643e4031" providerId="LiveId" clId="{5151E504-A24E-448C-A12E-ED3A6663DF11}" dt="2022-06-20T00:02:46.283" v="895" actId="47"/>
        <pc:sldMkLst>
          <pc:docMk/>
          <pc:sldMk cId="2575451841" sldId="675"/>
        </pc:sldMkLst>
        <pc:spChg chg="mod">
          <ac:chgData name="Wei-hsung Lin" userId="27d5a8ae643e4031" providerId="LiveId" clId="{5151E504-A24E-448C-A12E-ED3A6663DF11}" dt="2022-06-20T00:01:11.195" v="894" actId="6549"/>
          <ac:spMkLst>
            <pc:docMk/>
            <pc:sldMk cId="2575451841" sldId="675"/>
            <ac:spMk id="3075" creationId="{F379C238-48C0-4405-B3A4-02E525A8B4C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7EC525-C967-4571-9C15-652ADCAD87F7}" type="datetimeFigureOut">
              <a:rPr lang="en-US" smtClean="0"/>
              <a:t>6/19/2022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CA238F-B821-4FA7-A22D-D41ED811E2B3}" type="slidenum">
              <a:rPr lang="en-US" smtClean="0"/>
              <a:t>‹#›</a:t>
            </a:fld>
            <a:endParaRPr lang="en-US"/>
          </a:p>
        </p:txBody>
      </p:sp>
    </p:spTree>
    <p:extLst>
      <p:ext uri="{BB962C8B-B14F-4D97-AF65-F5344CB8AC3E}">
        <p14:creationId xmlns:p14="http://schemas.microsoft.com/office/powerpoint/2010/main" val="1001119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a:t>
            </a:fld>
            <a:endParaRPr lang="en-US"/>
          </a:p>
        </p:txBody>
      </p:sp>
    </p:spTree>
    <p:extLst>
      <p:ext uri="{BB962C8B-B14F-4D97-AF65-F5344CB8AC3E}">
        <p14:creationId xmlns:p14="http://schemas.microsoft.com/office/powerpoint/2010/main" val="4034471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11</a:t>
            </a:fld>
            <a:endParaRPr lang="en-US"/>
          </a:p>
        </p:txBody>
      </p:sp>
    </p:spTree>
    <p:extLst>
      <p:ext uri="{BB962C8B-B14F-4D97-AF65-F5344CB8AC3E}">
        <p14:creationId xmlns:p14="http://schemas.microsoft.com/office/powerpoint/2010/main" val="3773135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12</a:t>
            </a:fld>
            <a:endParaRPr lang="en-US"/>
          </a:p>
        </p:txBody>
      </p:sp>
    </p:spTree>
    <p:extLst>
      <p:ext uri="{BB962C8B-B14F-4D97-AF65-F5344CB8AC3E}">
        <p14:creationId xmlns:p14="http://schemas.microsoft.com/office/powerpoint/2010/main" val="33297832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13</a:t>
            </a:fld>
            <a:endParaRPr lang="en-US"/>
          </a:p>
        </p:txBody>
      </p:sp>
    </p:spTree>
    <p:extLst>
      <p:ext uri="{BB962C8B-B14F-4D97-AF65-F5344CB8AC3E}">
        <p14:creationId xmlns:p14="http://schemas.microsoft.com/office/powerpoint/2010/main" val="27813178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14</a:t>
            </a:fld>
            <a:endParaRPr lang="en-US"/>
          </a:p>
        </p:txBody>
      </p:sp>
    </p:spTree>
    <p:extLst>
      <p:ext uri="{BB962C8B-B14F-4D97-AF65-F5344CB8AC3E}">
        <p14:creationId xmlns:p14="http://schemas.microsoft.com/office/powerpoint/2010/main" val="8032078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15</a:t>
            </a:fld>
            <a:endParaRPr lang="en-US"/>
          </a:p>
        </p:txBody>
      </p:sp>
    </p:spTree>
    <p:extLst>
      <p:ext uri="{BB962C8B-B14F-4D97-AF65-F5344CB8AC3E}">
        <p14:creationId xmlns:p14="http://schemas.microsoft.com/office/powerpoint/2010/main" val="540436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16</a:t>
            </a:fld>
            <a:endParaRPr lang="en-US"/>
          </a:p>
        </p:txBody>
      </p:sp>
    </p:spTree>
    <p:extLst>
      <p:ext uri="{BB962C8B-B14F-4D97-AF65-F5344CB8AC3E}">
        <p14:creationId xmlns:p14="http://schemas.microsoft.com/office/powerpoint/2010/main" val="24400984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17</a:t>
            </a:fld>
            <a:endParaRPr lang="en-US"/>
          </a:p>
        </p:txBody>
      </p:sp>
    </p:spTree>
    <p:extLst>
      <p:ext uri="{BB962C8B-B14F-4D97-AF65-F5344CB8AC3E}">
        <p14:creationId xmlns:p14="http://schemas.microsoft.com/office/powerpoint/2010/main" val="17582556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18</a:t>
            </a:fld>
            <a:endParaRPr lang="en-US"/>
          </a:p>
        </p:txBody>
      </p:sp>
    </p:spTree>
    <p:extLst>
      <p:ext uri="{BB962C8B-B14F-4D97-AF65-F5344CB8AC3E}">
        <p14:creationId xmlns:p14="http://schemas.microsoft.com/office/powerpoint/2010/main" val="26285136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19</a:t>
            </a:fld>
            <a:endParaRPr lang="en-US"/>
          </a:p>
        </p:txBody>
      </p:sp>
    </p:spTree>
    <p:extLst>
      <p:ext uri="{BB962C8B-B14F-4D97-AF65-F5344CB8AC3E}">
        <p14:creationId xmlns:p14="http://schemas.microsoft.com/office/powerpoint/2010/main" val="29471089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20</a:t>
            </a:fld>
            <a:endParaRPr lang="en-US"/>
          </a:p>
        </p:txBody>
      </p:sp>
    </p:spTree>
    <p:extLst>
      <p:ext uri="{BB962C8B-B14F-4D97-AF65-F5344CB8AC3E}">
        <p14:creationId xmlns:p14="http://schemas.microsoft.com/office/powerpoint/2010/main" val="1567297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a:t>
            </a:fld>
            <a:endParaRPr lang="en-US"/>
          </a:p>
        </p:txBody>
      </p:sp>
    </p:spTree>
    <p:extLst>
      <p:ext uri="{BB962C8B-B14F-4D97-AF65-F5344CB8AC3E}">
        <p14:creationId xmlns:p14="http://schemas.microsoft.com/office/powerpoint/2010/main" val="35068805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21</a:t>
            </a:fld>
            <a:endParaRPr lang="en-US"/>
          </a:p>
        </p:txBody>
      </p:sp>
    </p:spTree>
    <p:extLst>
      <p:ext uri="{BB962C8B-B14F-4D97-AF65-F5344CB8AC3E}">
        <p14:creationId xmlns:p14="http://schemas.microsoft.com/office/powerpoint/2010/main" val="1948664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22</a:t>
            </a:fld>
            <a:endParaRPr lang="en-US"/>
          </a:p>
        </p:txBody>
      </p:sp>
    </p:spTree>
    <p:extLst>
      <p:ext uri="{BB962C8B-B14F-4D97-AF65-F5344CB8AC3E}">
        <p14:creationId xmlns:p14="http://schemas.microsoft.com/office/powerpoint/2010/main" val="810038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23</a:t>
            </a:fld>
            <a:endParaRPr lang="en-US"/>
          </a:p>
        </p:txBody>
      </p:sp>
    </p:spTree>
    <p:extLst>
      <p:ext uri="{BB962C8B-B14F-4D97-AF65-F5344CB8AC3E}">
        <p14:creationId xmlns:p14="http://schemas.microsoft.com/office/powerpoint/2010/main" val="22879242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24</a:t>
            </a:fld>
            <a:endParaRPr lang="en-US"/>
          </a:p>
        </p:txBody>
      </p:sp>
    </p:spTree>
    <p:extLst>
      <p:ext uri="{BB962C8B-B14F-4D97-AF65-F5344CB8AC3E}">
        <p14:creationId xmlns:p14="http://schemas.microsoft.com/office/powerpoint/2010/main" val="1818596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25</a:t>
            </a:fld>
            <a:endParaRPr lang="en-US"/>
          </a:p>
        </p:txBody>
      </p:sp>
    </p:spTree>
    <p:extLst>
      <p:ext uri="{BB962C8B-B14F-4D97-AF65-F5344CB8AC3E}">
        <p14:creationId xmlns:p14="http://schemas.microsoft.com/office/powerpoint/2010/main" val="19803875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26</a:t>
            </a:fld>
            <a:endParaRPr lang="en-US"/>
          </a:p>
        </p:txBody>
      </p:sp>
    </p:spTree>
    <p:extLst>
      <p:ext uri="{BB962C8B-B14F-4D97-AF65-F5344CB8AC3E}">
        <p14:creationId xmlns:p14="http://schemas.microsoft.com/office/powerpoint/2010/main" val="42418745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27</a:t>
            </a:fld>
            <a:endParaRPr lang="en-US"/>
          </a:p>
        </p:txBody>
      </p:sp>
    </p:spTree>
    <p:extLst>
      <p:ext uri="{BB962C8B-B14F-4D97-AF65-F5344CB8AC3E}">
        <p14:creationId xmlns:p14="http://schemas.microsoft.com/office/powerpoint/2010/main" val="2849612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4</a:t>
            </a:fld>
            <a:endParaRPr lang="en-US"/>
          </a:p>
        </p:txBody>
      </p:sp>
    </p:spTree>
    <p:extLst>
      <p:ext uri="{BB962C8B-B14F-4D97-AF65-F5344CB8AC3E}">
        <p14:creationId xmlns:p14="http://schemas.microsoft.com/office/powerpoint/2010/main" val="2912111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5</a:t>
            </a:fld>
            <a:endParaRPr lang="en-US"/>
          </a:p>
        </p:txBody>
      </p:sp>
    </p:spTree>
    <p:extLst>
      <p:ext uri="{BB962C8B-B14F-4D97-AF65-F5344CB8AC3E}">
        <p14:creationId xmlns:p14="http://schemas.microsoft.com/office/powerpoint/2010/main" val="2647450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6</a:t>
            </a:fld>
            <a:endParaRPr lang="en-US"/>
          </a:p>
        </p:txBody>
      </p:sp>
    </p:spTree>
    <p:extLst>
      <p:ext uri="{BB962C8B-B14F-4D97-AF65-F5344CB8AC3E}">
        <p14:creationId xmlns:p14="http://schemas.microsoft.com/office/powerpoint/2010/main" val="3267369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7</a:t>
            </a:fld>
            <a:endParaRPr lang="en-US"/>
          </a:p>
        </p:txBody>
      </p:sp>
    </p:spTree>
    <p:extLst>
      <p:ext uri="{BB962C8B-B14F-4D97-AF65-F5344CB8AC3E}">
        <p14:creationId xmlns:p14="http://schemas.microsoft.com/office/powerpoint/2010/main" val="3763144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8</a:t>
            </a:fld>
            <a:endParaRPr lang="en-US"/>
          </a:p>
        </p:txBody>
      </p:sp>
    </p:spTree>
    <p:extLst>
      <p:ext uri="{BB962C8B-B14F-4D97-AF65-F5344CB8AC3E}">
        <p14:creationId xmlns:p14="http://schemas.microsoft.com/office/powerpoint/2010/main" val="577103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9</a:t>
            </a:fld>
            <a:endParaRPr lang="en-US"/>
          </a:p>
        </p:txBody>
      </p:sp>
    </p:spTree>
    <p:extLst>
      <p:ext uri="{BB962C8B-B14F-4D97-AF65-F5344CB8AC3E}">
        <p14:creationId xmlns:p14="http://schemas.microsoft.com/office/powerpoint/2010/main" val="11704971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10</a:t>
            </a:fld>
            <a:endParaRPr lang="en-US"/>
          </a:p>
        </p:txBody>
      </p:sp>
    </p:spTree>
    <p:extLst>
      <p:ext uri="{BB962C8B-B14F-4D97-AF65-F5344CB8AC3E}">
        <p14:creationId xmlns:p14="http://schemas.microsoft.com/office/powerpoint/2010/main" val="329202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C9C83A87-F439-4777-B719-CAC28092BF75}" type="slidenum">
              <a:rPr lang="en-US" altLang="zh-CN" smtClean="0"/>
              <a:pPr/>
              <a:t>‹#›</a:t>
            </a:fld>
            <a:endParaRPr lang="en-US" altLang="zh-CN"/>
          </a:p>
        </p:txBody>
      </p:sp>
    </p:spTree>
    <p:extLst>
      <p:ext uri="{BB962C8B-B14F-4D97-AF65-F5344CB8AC3E}">
        <p14:creationId xmlns:p14="http://schemas.microsoft.com/office/powerpoint/2010/main" val="1579563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01FC445A-8D52-4C98-BF38-81A557F47A0A}" type="slidenum">
              <a:rPr lang="en-US" altLang="zh-CN" smtClean="0"/>
              <a:pPr/>
              <a:t>‹#›</a:t>
            </a:fld>
            <a:endParaRPr lang="en-US" altLang="zh-CN"/>
          </a:p>
        </p:txBody>
      </p:sp>
    </p:spTree>
    <p:extLst>
      <p:ext uri="{BB962C8B-B14F-4D97-AF65-F5344CB8AC3E}">
        <p14:creationId xmlns:p14="http://schemas.microsoft.com/office/powerpoint/2010/main" val="2469583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8151121D-2401-426D-9BD7-285F0D402968}" type="slidenum">
              <a:rPr lang="en-US" altLang="zh-CN" smtClean="0"/>
              <a:pPr/>
              <a:t>‹#›</a:t>
            </a:fld>
            <a:endParaRPr lang="en-US" altLang="zh-CN"/>
          </a:p>
        </p:txBody>
      </p:sp>
    </p:spTree>
    <p:extLst>
      <p:ext uri="{BB962C8B-B14F-4D97-AF65-F5344CB8AC3E}">
        <p14:creationId xmlns:p14="http://schemas.microsoft.com/office/powerpoint/2010/main" val="343908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20675"/>
            <a:ext cx="10363200" cy="1203325"/>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357909" y="1752600"/>
            <a:ext cx="10386291" cy="4343400"/>
          </a:xfrm>
          <a:solidFill>
            <a:schemeClr val="bg1">
              <a:alpha val="43000"/>
            </a:schemeClr>
          </a:solidFill>
        </p:spPr>
        <p:txBody>
          <a:bodyPr/>
          <a:lstStyle>
            <a:lvl1pPr>
              <a:defRPr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AF1F4137-F667-446A-8028-43E7E9170869}" type="slidenum">
              <a:rPr lang="en-US" altLang="zh-CN" smtClean="0"/>
              <a:pPr/>
              <a:t>‹#›</a:t>
            </a:fld>
            <a:endParaRPr lang="en-US" altLang="zh-CN"/>
          </a:p>
        </p:txBody>
      </p:sp>
    </p:spTree>
    <p:extLst>
      <p:ext uri="{BB962C8B-B14F-4D97-AF65-F5344CB8AC3E}">
        <p14:creationId xmlns:p14="http://schemas.microsoft.com/office/powerpoint/2010/main" val="505851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87FF8A53-213C-4B04-BBCB-00EA0501C8F1}" type="slidenum">
              <a:rPr lang="en-US" altLang="zh-CN" smtClean="0"/>
              <a:pPr/>
              <a:t>‹#›</a:t>
            </a:fld>
            <a:endParaRPr lang="en-US" altLang="zh-CN"/>
          </a:p>
        </p:txBody>
      </p:sp>
    </p:spTree>
    <p:extLst>
      <p:ext uri="{BB962C8B-B14F-4D97-AF65-F5344CB8AC3E}">
        <p14:creationId xmlns:p14="http://schemas.microsoft.com/office/powerpoint/2010/main" val="362387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FA620081-D04E-459C-999C-80F7DE4E54A3}" type="slidenum">
              <a:rPr lang="en-US" altLang="zh-CN" smtClean="0"/>
              <a:pPr/>
              <a:t>‹#›</a:t>
            </a:fld>
            <a:endParaRPr lang="en-US" altLang="zh-CN"/>
          </a:p>
        </p:txBody>
      </p:sp>
    </p:spTree>
    <p:extLst>
      <p:ext uri="{BB962C8B-B14F-4D97-AF65-F5344CB8AC3E}">
        <p14:creationId xmlns:p14="http://schemas.microsoft.com/office/powerpoint/2010/main" val="206321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zh-CN"/>
          </a:p>
        </p:txBody>
      </p:sp>
      <p:sp>
        <p:nvSpPr>
          <p:cNvPr id="8" name="Footer Placeholder 7"/>
          <p:cNvSpPr>
            <a:spLocks noGrp="1"/>
          </p:cNvSpPr>
          <p:nvPr>
            <p:ph type="ftr" sz="quarter" idx="11"/>
          </p:nvPr>
        </p:nvSpPr>
        <p:spPr/>
        <p:txBody>
          <a:bodyPr/>
          <a:lstStyle/>
          <a:p>
            <a:endParaRPr lang="en-US" altLang="zh-CN"/>
          </a:p>
        </p:txBody>
      </p:sp>
      <p:sp>
        <p:nvSpPr>
          <p:cNvPr id="9" name="Slide Number Placeholder 8"/>
          <p:cNvSpPr>
            <a:spLocks noGrp="1"/>
          </p:cNvSpPr>
          <p:nvPr>
            <p:ph type="sldNum" sz="quarter" idx="12"/>
          </p:nvPr>
        </p:nvSpPr>
        <p:spPr/>
        <p:txBody>
          <a:bodyPr/>
          <a:lstStyle/>
          <a:p>
            <a:fld id="{008DDD6E-363F-4F3E-89B6-9A645B6F6718}" type="slidenum">
              <a:rPr lang="en-US" altLang="zh-CN" smtClean="0"/>
              <a:pPr/>
              <a:t>‹#›</a:t>
            </a:fld>
            <a:endParaRPr lang="en-US" altLang="zh-CN"/>
          </a:p>
        </p:txBody>
      </p:sp>
    </p:spTree>
    <p:extLst>
      <p:ext uri="{BB962C8B-B14F-4D97-AF65-F5344CB8AC3E}">
        <p14:creationId xmlns:p14="http://schemas.microsoft.com/office/powerpoint/2010/main" val="887323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zh-CN"/>
          </a:p>
        </p:txBody>
      </p:sp>
      <p:sp>
        <p:nvSpPr>
          <p:cNvPr id="4" name="Footer Placeholder 3"/>
          <p:cNvSpPr>
            <a:spLocks noGrp="1"/>
          </p:cNvSpPr>
          <p:nvPr>
            <p:ph type="ftr" sz="quarter" idx="11"/>
          </p:nvPr>
        </p:nvSpPr>
        <p:spPr/>
        <p:txBody>
          <a:bodyPr/>
          <a:lstStyle/>
          <a:p>
            <a:endParaRPr lang="en-US" altLang="zh-CN"/>
          </a:p>
        </p:txBody>
      </p:sp>
      <p:sp>
        <p:nvSpPr>
          <p:cNvPr id="5" name="Slide Number Placeholder 4"/>
          <p:cNvSpPr>
            <a:spLocks noGrp="1"/>
          </p:cNvSpPr>
          <p:nvPr>
            <p:ph type="sldNum" sz="quarter" idx="12"/>
          </p:nvPr>
        </p:nvSpPr>
        <p:spPr/>
        <p:txBody>
          <a:bodyPr/>
          <a:lstStyle/>
          <a:p>
            <a:fld id="{488D030F-12C8-44AB-8940-6E5771081AE2}" type="slidenum">
              <a:rPr lang="en-US" altLang="zh-CN" smtClean="0"/>
              <a:pPr/>
              <a:t>‹#›</a:t>
            </a:fld>
            <a:endParaRPr lang="en-US" altLang="zh-CN"/>
          </a:p>
        </p:txBody>
      </p:sp>
    </p:spTree>
    <p:extLst>
      <p:ext uri="{BB962C8B-B14F-4D97-AF65-F5344CB8AC3E}">
        <p14:creationId xmlns:p14="http://schemas.microsoft.com/office/powerpoint/2010/main" val="4154081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zh-CN"/>
          </a:p>
        </p:txBody>
      </p:sp>
      <p:sp>
        <p:nvSpPr>
          <p:cNvPr id="3" name="Footer Placeholder 2"/>
          <p:cNvSpPr>
            <a:spLocks noGrp="1"/>
          </p:cNvSpPr>
          <p:nvPr>
            <p:ph type="ftr" sz="quarter" idx="11"/>
          </p:nvPr>
        </p:nvSpPr>
        <p:spPr/>
        <p:txBody>
          <a:bodyPr/>
          <a:lstStyle/>
          <a:p>
            <a:endParaRPr lang="en-US" altLang="zh-CN"/>
          </a:p>
        </p:txBody>
      </p:sp>
      <p:sp>
        <p:nvSpPr>
          <p:cNvPr id="4" name="Slide Number Placeholder 3"/>
          <p:cNvSpPr>
            <a:spLocks noGrp="1"/>
          </p:cNvSpPr>
          <p:nvPr>
            <p:ph type="sldNum" sz="quarter" idx="12"/>
          </p:nvPr>
        </p:nvSpPr>
        <p:spPr/>
        <p:txBody>
          <a:bodyPr/>
          <a:lstStyle/>
          <a:p>
            <a:fld id="{3CDF4EC3-31B4-45FE-8395-2026F997BDD5}" type="slidenum">
              <a:rPr lang="en-US" altLang="zh-CN" smtClean="0"/>
              <a:pPr/>
              <a:t>‹#›</a:t>
            </a:fld>
            <a:endParaRPr lang="en-US" altLang="zh-CN"/>
          </a:p>
        </p:txBody>
      </p:sp>
    </p:spTree>
    <p:extLst>
      <p:ext uri="{BB962C8B-B14F-4D97-AF65-F5344CB8AC3E}">
        <p14:creationId xmlns:p14="http://schemas.microsoft.com/office/powerpoint/2010/main" val="3146734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8476CAE8-8003-43E6-92FB-CC9AB4BC8A37}" type="slidenum">
              <a:rPr lang="en-US" altLang="zh-CN" smtClean="0"/>
              <a:pPr/>
              <a:t>‹#›</a:t>
            </a:fld>
            <a:endParaRPr lang="en-US" altLang="zh-CN"/>
          </a:p>
        </p:txBody>
      </p:sp>
    </p:spTree>
    <p:extLst>
      <p:ext uri="{BB962C8B-B14F-4D97-AF65-F5344CB8AC3E}">
        <p14:creationId xmlns:p14="http://schemas.microsoft.com/office/powerpoint/2010/main" val="3013386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E8A8CE4B-8EE3-4EF3-965B-08D9ACA5AD86}" type="slidenum">
              <a:rPr lang="en-US" altLang="zh-CN" smtClean="0"/>
              <a:pPr/>
              <a:t>‹#›</a:t>
            </a:fld>
            <a:endParaRPr lang="en-US" altLang="zh-CN"/>
          </a:p>
        </p:txBody>
      </p:sp>
    </p:spTree>
    <p:extLst>
      <p:ext uri="{BB962C8B-B14F-4D97-AF65-F5344CB8AC3E}">
        <p14:creationId xmlns:p14="http://schemas.microsoft.com/office/powerpoint/2010/main" val="3970605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zh-C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zh-C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E77B00-3B17-44FD-8D67-5FD682ADCD69}" type="slidenum">
              <a:rPr lang="en-US" altLang="zh-CN" smtClean="0"/>
              <a:pPr/>
              <a:t>‹#›</a:t>
            </a:fld>
            <a:endParaRPr lang="en-US" altLang="zh-CN"/>
          </a:p>
        </p:txBody>
      </p:sp>
    </p:spTree>
    <p:extLst>
      <p:ext uri="{BB962C8B-B14F-4D97-AF65-F5344CB8AC3E}">
        <p14:creationId xmlns:p14="http://schemas.microsoft.com/office/powerpoint/2010/main" val="243573573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EE374CF-E32B-4E20-9125-EC278CE685C5}"/>
              </a:ext>
            </a:extLst>
          </p:cNvPr>
          <p:cNvSpPr>
            <a:spLocks noGrp="1" noChangeArrowheads="1"/>
          </p:cNvSpPr>
          <p:nvPr>
            <p:ph type="ctrTitle"/>
          </p:nvPr>
        </p:nvSpPr>
        <p:spPr>
          <a:xfrm>
            <a:off x="762000" y="990600"/>
            <a:ext cx="6553200" cy="1544637"/>
          </a:xfrm>
        </p:spPr>
        <p:txBody>
          <a:bodyPr>
            <a:normAutofit/>
          </a:bodyPr>
          <a:lstStyle/>
          <a:p>
            <a:r>
              <a:rPr lang="zh-CN" altLang="en-US" b="1" dirty="0"/>
              <a:t>磐石之上（</a:t>
            </a:r>
            <a:r>
              <a:rPr lang="en-US" altLang="zh-CN" b="1" dirty="0"/>
              <a:t>16</a:t>
            </a:r>
            <a:r>
              <a:rPr lang="zh-CN" altLang="en-US" b="1" dirty="0"/>
              <a:t>）</a:t>
            </a:r>
            <a:endParaRPr lang="en-US" altLang="zh-CN" b="1" dirty="0"/>
          </a:p>
        </p:txBody>
      </p:sp>
      <p:sp>
        <p:nvSpPr>
          <p:cNvPr id="2051" name="Rectangle 3">
            <a:extLst>
              <a:ext uri="{FF2B5EF4-FFF2-40B4-BE49-F238E27FC236}">
                <a16:creationId xmlns:a16="http://schemas.microsoft.com/office/drawing/2014/main" id="{D978EAF2-4A61-489B-B3FF-9FE5E3C8BC2E}"/>
              </a:ext>
            </a:extLst>
          </p:cNvPr>
          <p:cNvSpPr>
            <a:spLocks noGrp="1" noChangeArrowheads="1"/>
          </p:cNvSpPr>
          <p:nvPr>
            <p:ph type="subTitle" idx="1"/>
          </p:nvPr>
        </p:nvSpPr>
        <p:spPr>
          <a:xfrm>
            <a:off x="762000" y="3048000"/>
            <a:ext cx="6934200" cy="1447800"/>
          </a:xfrm>
        </p:spPr>
        <p:txBody>
          <a:bodyPr>
            <a:normAutofit fontScale="77500" lnSpcReduction="20000"/>
          </a:bodyPr>
          <a:lstStyle/>
          <a:p>
            <a:r>
              <a:rPr lang="zh-TW" altLang="en-US" sz="9600" dirty="0">
                <a:latin typeface="STKaiti" panose="02010600040101010101" pitchFamily="2" charset="-122"/>
                <a:ea typeface="STKaiti" panose="02010600040101010101" pitchFamily="2" charset="-122"/>
              </a:rPr>
              <a:t>在基督裏的安睡</a:t>
            </a:r>
            <a:endParaRPr lang="zh-CN" altLang="en-US" sz="4800" b="1" dirty="0">
              <a:latin typeface="STKaiti" panose="02010600040101010101" pitchFamily="2" charset="-122"/>
              <a:ea typeface="STKaiti" panose="0201060004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死亡的本質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為什麼會這樣呢？因為死將我們與我們所愛的人分隔開了；它把使我們彼此間身體、思想、心靈相聯接的系帶割斷了；死奪去了我們世上一切的產業；他人的死叫我們與他們隔離，並將他們帶到一個無法與我們溝通的地方；</a:t>
            </a:r>
            <a:endParaRPr lang="en-US" altLang="zh-TW" sz="3200" dirty="0"/>
          </a:p>
          <a:p>
            <a:pPr marL="0" indent="0">
              <a:buNone/>
            </a:pPr>
            <a:r>
              <a:rPr lang="zh-TW" altLang="en-US" sz="3200" dirty="0"/>
              <a:t>我自己的死則表示我撇下了我一生所愛、所牽掛的人在後面，也就是說，死將我和我生命的一部份：我的丈夫、妻子、兒女、父母、弟兄姐妹</a:t>
            </a:r>
            <a:r>
              <a:rPr lang="en-US" altLang="zh-TW" sz="3200" dirty="0"/>
              <a:t>.....</a:t>
            </a:r>
            <a:r>
              <a:rPr lang="zh-TW" altLang="en-US" sz="3200" dirty="0"/>
              <a:t>割絕了</a:t>
            </a:r>
            <a:endParaRPr lang="en-US" altLang="zh-TW" sz="3200" dirty="0"/>
          </a:p>
          <a:p>
            <a:pPr marL="0" indent="0">
              <a:buNone/>
            </a:pPr>
            <a:r>
              <a:rPr lang="zh-TW" altLang="en-US" sz="2800" dirty="0"/>
              <a:t>死亡還帶給我們另一種的分割，不僅是我與我自己生命的一部份（即與自己心愛的人）相分隔，死還把我自己分裂了－－ 我的身體和我的靈魂分家了。</a:t>
            </a:r>
            <a:endParaRPr lang="en-US" altLang="zh-TW" sz="2800" dirty="0"/>
          </a:p>
          <a:p>
            <a:pPr marL="0" indent="0">
              <a:buNone/>
            </a:pPr>
            <a:r>
              <a:rPr lang="zh-TW" altLang="en-US" sz="2800" dirty="0"/>
              <a:t>我們這個暫居其中的帳棚必須留在地上（林後 </a:t>
            </a:r>
            <a:r>
              <a:rPr lang="en-US" altLang="zh-TW" sz="2800" dirty="0"/>
              <a:t>5:1</a:t>
            </a:r>
            <a:r>
              <a:rPr lang="zh-TW" altLang="en-US" sz="2800" dirty="0"/>
              <a:t>）， 我這副唯一的、用以認識自己、用以與別人交往的器具，必須與我的永恆的靈魂分割開來</a:t>
            </a:r>
            <a:r>
              <a:rPr lang="zh-CN" altLang="en-US" sz="2800" dirty="0"/>
              <a:t>，这是</a:t>
            </a:r>
            <a:r>
              <a:rPr lang="zh-TW" altLang="en-US" sz="2800" dirty="0"/>
              <a:t>與天性相違</a:t>
            </a:r>
            <a:r>
              <a:rPr lang="zh-CN" altLang="en-US" sz="2800" dirty="0"/>
              <a:t>的。</a:t>
            </a:r>
          </a:p>
        </p:txBody>
      </p:sp>
    </p:spTree>
    <p:extLst>
      <p:ext uri="{BB962C8B-B14F-4D97-AF65-F5344CB8AC3E}">
        <p14:creationId xmlns:p14="http://schemas.microsoft.com/office/powerpoint/2010/main" val="24961170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死亡的本質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為什麼會這樣呢？因為死將我們與我們所愛的人分隔開了；它把使我們彼此間身體、思想、心靈相聯接的系帶割斷了；死奪去了我們世上一切的產業；他人的死叫我們與他們隔離，並將他們帶到一個無法與我們溝通的地方；</a:t>
            </a:r>
            <a:endParaRPr lang="en-US" altLang="zh-TW" sz="3200" dirty="0"/>
          </a:p>
          <a:p>
            <a:pPr marL="0" indent="0">
              <a:buNone/>
            </a:pPr>
            <a:r>
              <a:rPr lang="zh-TW" altLang="en-US" sz="3200" dirty="0"/>
              <a:t>我自己的死則表示我撇下了我一生所愛、所牽掛的人在後面，也就是說，死將我和我生命的一部份：我的丈夫、妻子、兒女、父母、弟兄姐妹</a:t>
            </a:r>
            <a:r>
              <a:rPr lang="en-US" altLang="zh-TW" sz="3200" dirty="0"/>
              <a:t>.....</a:t>
            </a:r>
            <a:r>
              <a:rPr lang="zh-TW" altLang="en-US" sz="3200" dirty="0"/>
              <a:t>割絕了</a:t>
            </a:r>
            <a:endParaRPr lang="en-US" altLang="zh-TW" sz="3200" dirty="0"/>
          </a:p>
          <a:p>
            <a:pPr marL="0" indent="0">
              <a:buNone/>
            </a:pPr>
            <a:r>
              <a:rPr lang="zh-TW" altLang="en-US" sz="2800" dirty="0"/>
              <a:t>死亡還帶給我們另一種的分割，不僅是我與我自己生命的一部份（即與自己心愛的人）相分隔，死還把我自己分裂了－－ 我的身體和我的靈魂分家了。</a:t>
            </a:r>
            <a:endParaRPr lang="en-US" altLang="zh-TW" sz="2800" dirty="0"/>
          </a:p>
          <a:p>
            <a:pPr marL="0" indent="0">
              <a:buNone/>
            </a:pPr>
            <a:r>
              <a:rPr lang="zh-TW" altLang="en-US" sz="2800" dirty="0"/>
              <a:t>我們這個暫居其中的帳棚必須留在地上（林後 </a:t>
            </a:r>
            <a:r>
              <a:rPr lang="en-US" altLang="zh-TW" sz="2800" dirty="0"/>
              <a:t>5:1</a:t>
            </a:r>
            <a:r>
              <a:rPr lang="zh-TW" altLang="en-US" sz="2800" dirty="0"/>
              <a:t>）， 我這副唯一的、用以認識自己、用以與別人交往的器具，必須與我的永恆的靈魂分割開來</a:t>
            </a:r>
            <a:r>
              <a:rPr lang="zh-CN" altLang="en-US" sz="2800" dirty="0"/>
              <a:t>，这是</a:t>
            </a:r>
            <a:r>
              <a:rPr lang="zh-TW" altLang="en-US" sz="2800" dirty="0"/>
              <a:t>與天性相違</a:t>
            </a:r>
            <a:r>
              <a:rPr lang="zh-CN" altLang="en-US" sz="2800"/>
              <a:t>的。</a:t>
            </a:r>
            <a:endParaRPr lang="zh-CN" altLang="en-US" sz="2800" dirty="0"/>
          </a:p>
        </p:txBody>
      </p:sp>
    </p:spTree>
    <p:extLst>
      <p:ext uri="{BB962C8B-B14F-4D97-AF65-F5344CB8AC3E}">
        <p14:creationId xmlns:p14="http://schemas.microsoft.com/office/powerpoint/2010/main" val="16117626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死亡的本質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這樣的事，實在遠遠超過我脆弱的理性所能想通的。僅僅涉足窺探一下這種事情，已足以叫人不寒而慄。此乃咒詛也！</a:t>
            </a:r>
            <a:endParaRPr lang="en-US" altLang="zh-TW" sz="3200" dirty="0"/>
          </a:p>
          <a:p>
            <a:pPr marL="0" indent="0">
              <a:buNone/>
            </a:pPr>
            <a:r>
              <a:rPr lang="zh-TW" altLang="en-US" sz="3200" dirty="0"/>
              <a:t>這也是為什麼當我們的主想到死之將臨時，他說他心中充滿憂傷。</a:t>
            </a:r>
            <a:r>
              <a:rPr lang="zh-CN" altLang="en-US" sz="3200" dirty="0"/>
              <a:t>（主耶稣想到的是要承担全人类的罪而与父分离）</a:t>
            </a:r>
            <a:r>
              <a:rPr lang="zh-TW" altLang="en-US" sz="3200" dirty="0"/>
              <a:t>聖經形容他當時的心理狀態所用的描述，暗示了主在想到他將要親嘗的可怖經歷時，整個人在戰慄。聖經形容主在客西馬尼園的那一幕所用的形容詞是屬於用來形容「困惑、不安</a:t>
            </a:r>
            <a:r>
              <a:rPr lang="zh-CN" altLang="en-US" sz="3200" dirty="0"/>
              <a:t>、分神</a:t>
            </a:r>
            <a:r>
              <a:rPr lang="zh-TW" altLang="en-US" sz="3200" dirty="0"/>
              <a:t>的狀態</a:t>
            </a:r>
            <a:r>
              <a:rPr lang="zh-CN" altLang="en-US" sz="3200" dirty="0"/>
              <a:t>，源于</a:t>
            </a:r>
            <a:r>
              <a:rPr lang="zh-TW" altLang="en-US" sz="3200" dirty="0"/>
              <a:t>身體上的失調或精神上的困擾、憂傷、羞辱、失望」。 難怪馬丁路得評述說：「</a:t>
            </a:r>
            <a:r>
              <a:rPr lang="zh-CN" altLang="en-US" sz="3200" dirty="0"/>
              <a:t>耶稣</a:t>
            </a:r>
            <a:r>
              <a:rPr lang="zh-TW" altLang="en-US" sz="3200" dirty="0"/>
              <a:t>面對死亡的驚恐</a:t>
            </a:r>
            <a:r>
              <a:rPr lang="zh-CN" altLang="en-US" sz="3200" dirty="0"/>
              <a:t>与所有其他人都不一样</a:t>
            </a:r>
            <a:r>
              <a:rPr lang="zh-TW" altLang="en-US" sz="3200" dirty="0"/>
              <a:t>。」</a:t>
            </a:r>
            <a:endParaRPr lang="zh-CN" altLang="en-US" sz="2800" dirty="0"/>
          </a:p>
        </p:txBody>
      </p:sp>
    </p:spTree>
    <p:extLst>
      <p:ext uri="{BB962C8B-B14F-4D97-AF65-F5344CB8AC3E}">
        <p14:creationId xmlns:p14="http://schemas.microsoft.com/office/powerpoint/2010/main" val="36260066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死亡的本質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所以，唯有當我們看到基督時，才能發現死亡真正的本質。在其他人身上，我們會看到各式各樣的反應，有的悲傷，有的樂觀，</a:t>
            </a:r>
            <a:r>
              <a:rPr lang="zh-CN" altLang="en-US" sz="3200" dirty="0"/>
              <a:t>从</a:t>
            </a:r>
            <a:r>
              <a:rPr lang="zh-TW" altLang="en-US" sz="3200" dirty="0"/>
              <a:t>懼怕到不在乎什麼都有。</a:t>
            </a:r>
            <a:endParaRPr lang="en-US" altLang="zh-TW" sz="3200" dirty="0"/>
          </a:p>
          <a:p>
            <a:pPr marL="0" indent="0">
              <a:buNone/>
            </a:pPr>
            <a:r>
              <a:rPr lang="zh-TW" altLang="en-US" sz="3200" dirty="0"/>
              <a:t>而這些反應都</a:t>
            </a:r>
            <a:r>
              <a:rPr lang="zh-CN" altLang="en-US" sz="3200" dirty="0"/>
              <a:t>与</a:t>
            </a:r>
            <a:r>
              <a:rPr lang="zh-TW" altLang="en-US" sz="3200" dirty="0"/>
              <a:t>當事人對死亡之後的</a:t>
            </a:r>
            <a:r>
              <a:rPr lang="zh-CN" altLang="en-US" sz="3200" dirty="0"/>
              <a:t>看法直接相关</a:t>
            </a:r>
            <a:r>
              <a:rPr lang="zh-TW" altLang="en-US" sz="3200" dirty="0"/>
              <a:t>。</a:t>
            </a:r>
            <a:endParaRPr lang="en-US" altLang="zh-TW" sz="3200" dirty="0"/>
          </a:p>
          <a:p>
            <a:pPr marL="0" indent="0">
              <a:buNone/>
            </a:pPr>
            <a:r>
              <a:rPr lang="zh-TW" altLang="en-US" sz="3200" dirty="0"/>
              <a:t>但當我們的主思想到死亡的時候，他因看見死本身而</a:t>
            </a:r>
            <a:r>
              <a:rPr lang="zh-CN" altLang="en-US" sz="3200" dirty="0"/>
              <a:t>厌恶</a:t>
            </a:r>
            <a:r>
              <a:rPr lang="zh-TW" altLang="en-US" sz="3200" dirty="0"/>
              <a:t>。當他看到他究竟要藉著死來肩負什麼東西的時候，他對上帝說假若許可，叫這杯可以被撤去。因此，我們不能忽視死亡本身的厲害。死亡是生命的毀滅者，而生命則是上帝他無窮的大愛所賜予人類的，因此死亡不僅是我們最後的仇敵，同樣也是上帝的仇敵。</a:t>
            </a:r>
            <a:endParaRPr lang="zh-CN" altLang="en-US" sz="2800" dirty="0"/>
          </a:p>
        </p:txBody>
      </p:sp>
    </p:spTree>
    <p:extLst>
      <p:ext uri="{BB962C8B-B14F-4D97-AF65-F5344CB8AC3E}">
        <p14:creationId xmlns:p14="http://schemas.microsoft.com/office/powerpoint/2010/main" val="26949948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死亡</a:t>
            </a:r>
            <a:r>
              <a:rPr lang="zh-CN" altLang="en-US" dirty="0"/>
              <a:t>之死</a:t>
            </a:r>
            <a:endParaRPr lang="zh-TW" altLang="en-US" dirty="0"/>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以上所說的都是真的，是聖經的教導，但不是真理的全部</a:t>
            </a:r>
            <a:r>
              <a:rPr lang="zh-CN" altLang="en-US" sz="3200" dirty="0"/>
              <a:t>。</a:t>
            </a:r>
            <a:endParaRPr lang="en-US" altLang="zh-CN" sz="3200" dirty="0"/>
          </a:p>
          <a:p>
            <a:pPr marL="0" indent="0">
              <a:buNone/>
            </a:pPr>
            <a:r>
              <a:rPr lang="zh-TW" altLang="en-US" sz="3200" dirty="0"/>
              <a:t>信徒不會單單思想死亡本身。基督徒看待死亡，正如看待其他所有的事，都是「在基督裏」來看的。</a:t>
            </a:r>
            <a:endParaRPr lang="en-US" altLang="zh-TW" sz="3200" dirty="0"/>
          </a:p>
          <a:p>
            <a:pPr marL="0" indent="0">
              <a:buNone/>
            </a:pPr>
            <a:r>
              <a:rPr lang="zh-TW" altLang="en-US" sz="3200" dirty="0"/>
              <a:t>在基督裏，死亡的必須帶來了一個全新的面向。這也就是為什麼在新約聖經中，我們每逢讀到有關死亡的經文時，所講的總是死亡如何已被擊敗。正是由於這個原因，那些殉道者在面臨死亡時才會以得勝者的姿態出現；而大大小小的信徒在自知死之將臨之際，才會仍然安之若素。他們知道他們的信徒是「安然去世」的。</a:t>
            </a:r>
            <a:endParaRPr lang="en-US" altLang="zh-TW" sz="3200" dirty="0"/>
          </a:p>
          <a:p>
            <a:pPr marL="0" indent="0">
              <a:buNone/>
            </a:pPr>
            <a:r>
              <a:rPr lang="zh-TW" altLang="en-US" sz="3200" dirty="0"/>
              <a:t>如果我們也想有同樣的勇氣，就必須清楚對基督徒來說，</a:t>
            </a:r>
            <a:r>
              <a:rPr lang="zh-TW" altLang="en-US" sz="3200" dirty="0">
                <a:solidFill>
                  <a:srgbClr val="FF0000"/>
                </a:solidFill>
              </a:rPr>
              <a:t>死亡為什麼會被擊敗，以及是怎麼被擊敗的。</a:t>
            </a:r>
            <a:endParaRPr lang="zh-CN" altLang="en-US" sz="2800" dirty="0">
              <a:solidFill>
                <a:srgbClr val="FF0000"/>
              </a:solidFill>
            </a:endParaRPr>
          </a:p>
        </p:txBody>
      </p:sp>
    </p:spTree>
    <p:extLst>
      <p:ext uri="{BB962C8B-B14F-4D97-AF65-F5344CB8AC3E}">
        <p14:creationId xmlns:p14="http://schemas.microsoft.com/office/powerpoint/2010/main" val="34367040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死亡</a:t>
            </a:r>
            <a:r>
              <a:rPr lang="zh-CN" altLang="en-US" dirty="0"/>
              <a:t>之死</a:t>
            </a:r>
            <a:endParaRPr lang="zh-TW" altLang="en-US" dirty="0"/>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基督是如何奪去死亡的權勢呢？ 聖經給我們提供了幾個答案。</a:t>
            </a:r>
          </a:p>
          <a:p>
            <a:pPr marL="0" indent="0">
              <a:buNone/>
            </a:pPr>
            <a:r>
              <a:rPr lang="en-US" altLang="zh-TW" sz="3200" dirty="0"/>
              <a:t>(</a:t>
            </a:r>
            <a:r>
              <a:rPr lang="en-US" altLang="zh-TW" sz="3200" dirty="0" err="1"/>
              <a:t>i</a:t>
            </a:r>
            <a:r>
              <a:rPr lang="en-US" altLang="zh-TW" sz="3200" dirty="0"/>
              <a:t>) </a:t>
            </a:r>
            <a:r>
              <a:rPr lang="zh-TW" altLang="en-US" sz="3200" dirty="0"/>
              <a:t>基督以和我們一樣的肉身形狀來到世上，以致他可以親嘗並且分擔我們的死亡。希伯來書的中心思想，就是，基督成為我們的形象，體驗我們的軟弱，接受試探的考驗，忍受我們的苦難，為了要經歷死亡。</a:t>
            </a:r>
            <a:endParaRPr lang="en-US" altLang="zh-TW" sz="3200" dirty="0"/>
          </a:p>
          <a:p>
            <a:pPr marL="0" indent="0">
              <a:buNone/>
            </a:pPr>
            <a:r>
              <a:rPr lang="zh-TW" altLang="en-US" sz="3200" dirty="0"/>
              <a:t>他這麼做，以致可以成為我們救恩的「元首」（ 來 </a:t>
            </a:r>
            <a:r>
              <a:rPr lang="en-US" altLang="zh-TW" sz="3200" dirty="0"/>
              <a:t>2:10</a:t>
            </a:r>
            <a:r>
              <a:rPr lang="zh-TW" altLang="en-US" sz="3200" dirty="0"/>
              <a:t>）。 他的父上帝叫他從死裏復活，好讓他成為永活的救主，人類的朋友，並且能夠承諾永不離開我，也永不丟棄我（來 </a:t>
            </a:r>
            <a:r>
              <a:rPr lang="en-US" altLang="zh-TW" sz="3200" dirty="0"/>
              <a:t>13:5</a:t>
            </a:r>
            <a:r>
              <a:rPr lang="zh-TW" altLang="en-US" sz="3200" dirty="0"/>
              <a:t>）。 </a:t>
            </a:r>
            <a:r>
              <a:rPr lang="zh-CN" altLang="en-US" sz="3200" dirty="0"/>
              <a:t>这</a:t>
            </a:r>
            <a:r>
              <a:rPr lang="zh-TW" altLang="en-US" sz="3200" dirty="0"/>
              <a:t>已足夠叫死亡成為我面前的敗將，因為我知道，當我行過死蔭的幽谷，他會與我同在，我不會是孤單一人的，我有那位既是復活的主又是生命的主伴我同行。</a:t>
            </a:r>
            <a:endParaRPr lang="en-US" altLang="zh-TW" sz="3200" dirty="0"/>
          </a:p>
          <a:p>
            <a:pPr marL="0" indent="0">
              <a:buNone/>
            </a:pPr>
            <a:r>
              <a:rPr lang="zh-TW" altLang="en-US" sz="3200" dirty="0">
                <a:solidFill>
                  <a:srgbClr val="FF0000"/>
                </a:solidFill>
              </a:rPr>
              <a:t>我們可以將這種信念，</a:t>
            </a:r>
            <a:r>
              <a:rPr lang="zh-TW" altLang="en-US" sz="3200" u="sng" dirty="0">
                <a:solidFill>
                  <a:srgbClr val="FF0000"/>
                </a:solidFill>
              </a:rPr>
              <a:t>稱為對死亡之驚恐</a:t>
            </a:r>
            <a:r>
              <a:rPr lang="zh-TW" altLang="en-US" sz="3200" dirty="0">
                <a:solidFill>
                  <a:srgbClr val="FF0000"/>
                </a:solidFill>
              </a:rPr>
              <a:t>的誇勝。</a:t>
            </a:r>
            <a:endParaRPr lang="zh-CN" altLang="en-US" sz="2800" dirty="0">
              <a:solidFill>
                <a:srgbClr val="FF0000"/>
              </a:solidFill>
            </a:endParaRPr>
          </a:p>
        </p:txBody>
      </p:sp>
    </p:spTree>
    <p:extLst>
      <p:ext uri="{BB962C8B-B14F-4D97-AF65-F5344CB8AC3E}">
        <p14:creationId xmlns:p14="http://schemas.microsoft.com/office/powerpoint/2010/main" val="24135604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死亡</a:t>
            </a:r>
            <a:r>
              <a:rPr lang="zh-CN" altLang="en-US" dirty="0"/>
              <a:t>之死</a:t>
            </a:r>
            <a:endParaRPr lang="zh-TW" altLang="en-US" dirty="0"/>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基督是如何奪去死亡的權勢呢？ 聖經給我們提供了幾個答案。</a:t>
            </a:r>
          </a:p>
          <a:p>
            <a:pPr marL="0" indent="0">
              <a:buNone/>
            </a:pPr>
            <a:r>
              <a:rPr lang="en-US" altLang="zh-TW" sz="3200" dirty="0"/>
              <a:t>(ii) </a:t>
            </a:r>
            <a:r>
              <a:rPr lang="zh-TW" altLang="en-US" sz="3200" dirty="0"/>
              <a:t>基督已經征服了「那掌握死權的」（ 來 </a:t>
            </a:r>
            <a:r>
              <a:rPr lang="en-US" altLang="zh-TW" sz="3200" dirty="0"/>
              <a:t>2: 14</a:t>
            </a:r>
            <a:r>
              <a:rPr lang="zh-TW" altLang="en-US" sz="3200" dirty="0"/>
              <a:t>）。 希伯來書這裏用的這個動詞，英文聖經常常被翻譯成 </a:t>
            </a:r>
            <a:r>
              <a:rPr lang="en-US" altLang="zh-TW" sz="3200" dirty="0"/>
              <a:t>destroy</a:t>
            </a:r>
            <a:r>
              <a:rPr lang="zh-TW" altLang="en-US" sz="3200" dirty="0"/>
              <a:t>（消滅）， 基本上就是「廢除了別人的武功」的意思（ </a:t>
            </a:r>
            <a:r>
              <a:rPr lang="en-US" altLang="zh-TW" sz="3200" dirty="0"/>
              <a:t>hors de combat</a:t>
            </a:r>
            <a:r>
              <a:rPr lang="zh-TW" altLang="en-US" sz="3200" dirty="0"/>
              <a:t>）。 原文 </a:t>
            </a:r>
            <a:r>
              <a:rPr lang="en-US" altLang="zh-TW" sz="3200" dirty="0" err="1"/>
              <a:t>katargeõ</a:t>
            </a:r>
            <a:r>
              <a:rPr lang="en-US" altLang="zh-TW" sz="3200" dirty="0"/>
              <a:t> </a:t>
            </a:r>
            <a:r>
              <a:rPr lang="zh-TW" altLang="en-US" sz="3200" dirty="0"/>
              <a:t>這個字，有用在無花果樹的比喻上，那無花果樹乃是「白占」地土（路 </a:t>
            </a:r>
            <a:r>
              <a:rPr lang="en-US" altLang="zh-TW" sz="3200" dirty="0"/>
              <a:t>13:7</a:t>
            </a:r>
            <a:r>
              <a:rPr lang="zh-TW" altLang="en-US" sz="3200" dirty="0"/>
              <a:t>）， 也就是說，</a:t>
            </a:r>
            <a:r>
              <a:rPr lang="zh-CN" altLang="en-US" sz="3200" dirty="0"/>
              <a:t>使</a:t>
            </a:r>
            <a:r>
              <a:rPr lang="zh-TW" altLang="en-US" sz="3200" dirty="0"/>
              <a:t>樹使用</a:t>
            </a:r>
            <a:r>
              <a:rPr lang="zh-CN" altLang="en-US" sz="3200" dirty="0"/>
              <a:t>的</a:t>
            </a:r>
            <a:r>
              <a:rPr lang="zh-TW" altLang="en-US" sz="3200" dirty="0"/>
              <a:t>土地</a:t>
            </a:r>
            <a:r>
              <a:rPr lang="zh-CN" altLang="en-US" sz="3200" dirty="0"/>
              <a:t>变成无果之地</a:t>
            </a:r>
            <a:r>
              <a:rPr lang="zh-TW" altLang="en-US" sz="3200" dirty="0"/>
              <a:t>。</a:t>
            </a:r>
          </a:p>
          <a:p>
            <a:pPr marL="0" indent="0">
              <a:buNone/>
            </a:pPr>
            <a:r>
              <a:rPr lang="zh-TW" altLang="en-US" sz="3200" dirty="0"/>
              <a:t>這就是基督的死給黑暗帶來的影響（參林前 </a:t>
            </a:r>
            <a:r>
              <a:rPr lang="en-US" altLang="zh-TW" sz="3200" dirty="0"/>
              <a:t>2:6;15:24</a:t>
            </a:r>
            <a:r>
              <a:rPr lang="zh-TW" altLang="en-US" sz="3200" dirty="0"/>
              <a:t>）。 死亡依然存在，但其權勢已經完全給廢除了。當邪惡勢力試圖攻擊信徒的生命時（正如現今這些勢力力仍然不斷努力嘗試在做的）， 發現它們已經沒有權柄了。因此，它們只能欺騙嚇唬基督徒，讓信徒以為自己仍然在它們的管轄之下。</a:t>
            </a:r>
            <a:endParaRPr lang="zh-CN" altLang="en-US" sz="2800" dirty="0">
              <a:solidFill>
                <a:srgbClr val="FF0000"/>
              </a:solidFill>
            </a:endParaRPr>
          </a:p>
        </p:txBody>
      </p:sp>
    </p:spTree>
    <p:extLst>
      <p:ext uri="{BB962C8B-B14F-4D97-AF65-F5344CB8AC3E}">
        <p14:creationId xmlns:p14="http://schemas.microsoft.com/office/powerpoint/2010/main" val="28072587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死亡</a:t>
            </a:r>
            <a:r>
              <a:rPr lang="zh-CN" altLang="en-US" dirty="0"/>
              <a:t>之死</a:t>
            </a:r>
            <a:endParaRPr lang="zh-TW" altLang="en-US" dirty="0"/>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基督究竟是怎樣征服撒但，尤其是指那位「掌握死權」的撒但的呢？基督耶穌的得勝到底帶來了什麼局面？</a:t>
            </a:r>
            <a:endParaRPr lang="en-US" altLang="zh-TW" sz="3200" dirty="0"/>
          </a:p>
          <a:p>
            <a:pPr marL="0" indent="0">
              <a:buNone/>
            </a:pPr>
            <a:r>
              <a:rPr lang="zh-TW" altLang="en-US" sz="3200" dirty="0"/>
              <a:t>他的得勝是針對撒但用來控制我們生命的鉗子，即罪著手的。保羅說基督透過在十字架上擔當了我們的過犯，以致他能夠</a:t>
            </a:r>
            <a:r>
              <a:rPr lang="zh-CN" altLang="en-US" sz="3200" dirty="0"/>
              <a:t>夺去这些天空执政掌权者的权势</a:t>
            </a:r>
            <a:r>
              <a:rPr lang="zh-TW" altLang="en-US" sz="3200" dirty="0"/>
              <a:t>。</a:t>
            </a:r>
            <a:endParaRPr lang="en-US" altLang="zh-TW" sz="3200" dirty="0"/>
          </a:p>
          <a:p>
            <a:pPr marL="0" indent="0">
              <a:buNone/>
            </a:pPr>
            <a:r>
              <a:rPr lang="zh-TW" altLang="en-US" sz="3200" dirty="0"/>
              <a:t>基督在十字架上</a:t>
            </a:r>
            <a:r>
              <a:rPr lang="zh-CN" altLang="en-US" sz="3200" dirty="0">
                <a:solidFill>
                  <a:srgbClr val="FF0000"/>
                </a:solidFill>
              </a:rPr>
              <a:t>战</a:t>
            </a:r>
            <a:r>
              <a:rPr lang="zh-TW" altLang="en-US" sz="3200" dirty="0">
                <a:solidFill>
                  <a:srgbClr val="FF0000"/>
                </a:solidFill>
              </a:rPr>
              <a:t>勝</a:t>
            </a:r>
            <a:r>
              <a:rPr lang="zh-TW" altLang="en-US" sz="3200" dirty="0"/>
              <a:t>這些權勢</a:t>
            </a:r>
            <a:r>
              <a:rPr lang="zh-CN" altLang="en-US" sz="3200" dirty="0"/>
              <a:t>并以此昭示天下</a:t>
            </a:r>
            <a:r>
              <a:rPr lang="zh-TW" altLang="en-US" sz="3200" dirty="0"/>
              <a:t>（西 </a:t>
            </a:r>
            <a:r>
              <a:rPr lang="en-US" altLang="zh-TW" sz="3200" dirty="0"/>
              <a:t>2:15</a:t>
            </a:r>
            <a:r>
              <a:rPr lang="zh-CN" altLang="en-US" sz="3200" dirty="0"/>
              <a:t> 既将一切执政的、掌权的掳来，明显给众人看，就仗着十字架夸胜</a:t>
            </a:r>
            <a:r>
              <a:rPr lang="en-US" altLang="zh-TW" sz="3200" dirty="0"/>
              <a:t> </a:t>
            </a:r>
            <a:r>
              <a:rPr lang="zh-TW" altLang="en-US" sz="3200" dirty="0"/>
              <a:t>）， 魔鬼用來鉗制我們的鉗子就因此失去力度、脫鉤斷裂</a:t>
            </a:r>
          </a:p>
          <a:p>
            <a:pPr marL="0" indent="0">
              <a:buNone/>
            </a:pPr>
            <a:r>
              <a:rPr lang="zh-TW" altLang="en-US" sz="3200" dirty="0"/>
              <a:t>了－－ 我們不必再受它的奴役。</a:t>
            </a:r>
            <a:endParaRPr lang="en-US" altLang="zh-TW" sz="3200" dirty="0"/>
          </a:p>
          <a:p>
            <a:pPr marL="0" indent="0">
              <a:buNone/>
            </a:pPr>
            <a:r>
              <a:rPr lang="zh-TW" altLang="en-US" sz="3200" dirty="0"/>
              <a:t>這帶給我們的第一個結果，就是我們可以從此不必再受制於死亡的威脅！</a:t>
            </a:r>
            <a:endParaRPr lang="zh-CN" altLang="en-US" sz="2800" dirty="0">
              <a:solidFill>
                <a:srgbClr val="FF0000"/>
              </a:solidFill>
            </a:endParaRPr>
          </a:p>
        </p:txBody>
      </p:sp>
    </p:spTree>
    <p:extLst>
      <p:ext uri="{BB962C8B-B14F-4D97-AF65-F5344CB8AC3E}">
        <p14:creationId xmlns:p14="http://schemas.microsoft.com/office/powerpoint/2010/main" val="39301183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死亡</a:t>
            </a:r>
            <a:r>
              <a:rPr lang="zh-CN" altLang="en-US" dirty="0"/>
              <a:t>之死</a:t>
            </a:r>
            <a:endParaRPr lang="zh-TW" altLang="en-US" dirty="0"/>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由於我們的過犯已經從我們身上挪去了，而我們也不再是可怒的兒女或今世掌權者的奴僕（弗 </a:t>
            </a:r>
            <a:r>
              <a:rPr lang="en-US" altLang="zh-TW" sz="3200" dirty="0"/>
              <a:t>2:1-3</a:t>
            </a:r>
            <a:r>
              <a:rPr lang="zh-TW" altLang="en-US" sz="3200" dirty="0"/>
              <a:t>）， 死的毒鉤已經由基督為我們承受了（林前 </a:t>
            </a:r>
            <a:r>
              <a:rPr lang="en-US" altLang="zh-TW" sz="3200" dirty="0"/>
              <a:t>15:55-57</a:t>
            </a:r>
            <a:r>
              <a:rPr lang="zh-TW" altLang="en-US" sz="3200" dirty="0"/>
              <a:t>）。 只要我們注視著基督的得勝，就沒有什麼可怕的了。</a:t>
            </a:r>
            <a:endParaRPr lang="en-US" altLang="zh-TW" sz="3200" dirty="0"/>
          </a:p>
          <a:p>
            <a:pPr marL="0" indent="0">
              <a:buNone/>
            </a:pPr>
            <a:r>
              <a:rPr lang="zh-TW" altLang="en-US" sz="3200" dirty="0"/>
              <a:t>這顯然就是新約聖經為什麼把聖徒的死視為聖徒的安睡，（ 這裏所講的安睡並不是像有些基督徒所想的那樣，基督徒的靈魂會在他們離世之後和世界末日之前這中間階段安睡）</a:t>
            </a:r>
            <a:r>
              <a:rPr lang="zh-CN" altLang="en-US" sz="3200" dirty="0"/>
              <a:t>。</a:t>
            </a:r>
          </a:p>
        </p:txBody>
      </p:sp>
    </p:spTree>
    <p:extLst>
      <p:ext uri="{BB962C8B-B14F-4D97-AF65-F5344CB8AC3E}">
        <p14:creationId xmlns:p14="http://schemas.microsoft.com/office/powerpoint/2010/main" val="18926251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死亡</a:t>
            </a:r>
            <a:r>
              <a:rPr lang="zh-CN" altLang="en-US" dirty="0"/>
              <a:t>之死</a:t>
            </a:r>
            <a:endParaRPr lang="zh-TW" altLang="en-US" dirty="0"/>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當死亡的毒鉤己經消失，死亡所帶來的恐懼已不足為懼時，死亡反倒變成了一道橋樑，在此橋樑的另一端，即我們醒過來新的一天的早上，我們就會發現自己已經與上帝同在了。縱使死亡還極力想威脅和捆綁人，但對那些把信心安定在基督身上的信徒來說，死亡只不過是安睡而矣。</a:t>
            </a:r>
            <a:endParaRPr lang="en-US" altLang="zh-TW" sz="3200" dirty="0"/>
          </a:p>
          <a:p>
            <a:pPr marL="0" indent="0">
              <a:buNone/>
            </a:pPr>
            <a:r>
              <a:rPr lang="zh-TW" altLang="en-US" sz="3200" dirty="0"/>
              <a:t>保羅說，這就好比一艘船解開了系泊繩，「離開了」我們靈魂今生今世所暫泊的居所，駛入更靠近基督，「與基督同在」 （ 腓 </a:t>
            </a:r>
            <a:r>
              <a:rPr lang="en-US" altLang="zh-TW" sz="3200" dirty="0"/>
              <a:t>1:23</a:t>
            </a:r>
            <a:r>
              <a:rPr lang="zh-TW" altLang="en-US" sz="3200" dirty="0"/>
              <a:t>）</a:t>
            </a:r>
            <a:r>
              <a:rPr lang="zh-CN" altLang="en-US" sz="3200" dirty="0"/>
              <a:t>的</a:t>
            </a:r>
            <a:r>
              <a:rPr lang="zh-TW" altLang="en-US" sz="3200" dirty="0"/>
              <a:t>無邊際的海洋</a:t>
            </a:r>
            <a:r>
              <a:rPr lang="zh-CN" altLang="en-US" sz="3200" dirty="0"/>
              <a:t>。</a:t>
            </a:r>
            <a:endParaRPr lang="en-US" altLang="zh-CN" sz="3200" dirty="0"/>
          </a:p>
          <a:p>
            <a:pPr marL="0" indent="0">
              <a:buNone/>
            </a:pPr>
            <a:r>
              <a:rPr lang="zh-TW" altLang="en-US" sz="3200" dirty="0"/>
              <a:t>這一切並不是要否認基督徒的離世，仍有各自不同的、難以言喻的經歷</a:t>
            </a:r>
            <a:r>
              <a:rPr lang="zh-CN" altLang="en-US" sz="3200" dirty="0"/>
              <a:t>，就连</a:t>
            </a:r>
            <a:r>
              <a:rPr lang="zh-TW" altLang="en-US" sz="3200" dirty="0"/>
              <a:t>我們每人的睡眠，也各有不同的經歷。各人的心理構造是相當複雜的，有的人很容易入睡，想睡就睡，而有的則整晚輾轉反側，難以入眠。我們面臨死亡也是如此。</a:t>
            </a:r>
            <a:endParaRPr lang="zh-CN" altLang="en-US" sz="3200" dirty="0"/>
          </a:p>
        </p:txBody>
      </p:sp>
    </p:spTree>
    <p:extLst>
      <p:ext uri="{BB962C8B-B14F-4D97-AF65-F5344CB8AC3E}">
        <p14:creationId xmlns:p14="http://schemas.microsoft.com/office/powerpoint/2010/main" val="42194017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持守真道的方法</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我們在持守真道一事上，最大的鼓舞莫過於發現原來是上帝在保守我們。我們常常有衝動想往內來依靠自己。我們須要往外轉向上帝，轉向上帝的話語所給我們的確據，他說過他永不離開我們，永不捨棄我們。</a:t>
            </a:r>
            <a:endParaRPr lang="en-US" altLang="zh-TW" sz="3200" dirty="0"/>
          </a:p>
          <a:p>
            <a:pPr marL="0" indent="0">
              <a:buNone/>
            </a:pPr>
            <a:r>
              <a:rPr lang="zh-TW" altLang="en-US" sz="3200" dirty="0"/>
              <a:t>到底上帝提供給我們用以持守信仰的方法有哪些呢？</a:t>
            </a:r>
          </a:p>
          <a:p>
            <a:pPr marL="0" indent="0">
              <a:buNone/>
            </a:pPr>
            <a:r>
              <a:rPr lang="zh-TW" altLang="en-US" sz="3200" dirty="0">
                <a:solidFill>
                  <a:srgbClr val="FF0000"/>
                </a:solidFill>
              </a:rPr>
              <a:t>首先就是上帝自己的話語。</a:t>
            </a:r>
            <a:r>
              <a:rPr lang="zh-TW" altLang="en-US" sz="3200" dirty="0"/>
              <a:t>我們把他的道藏在心裏，免得我們犯罪（詩 </a:t>
            </a:r>
            <a:r>
              <a:rPr lang="en-US" altLang="zh-TW" sz="3200" dirty="0"/>
              <a:t>119:11</a:t>
            </a:r>
            <a:r>
              <a:rPr lang="zh-TW" altLang="en-US" sz="3200" dirty="0"/>
              <a:t>）。 </a:t>
            </a:r>
            <a:endParaRPr lang="en-US" altLang="zh-TW" sz="3200" dirty="0"/>
          </a:p>
          <a:p>
            <a:pPr marL="0" indent="0">
              <a:buNone/>
            </a:pPr>
            <a:r>
              <a:rPr lang="zh-CN" altLang="en-US" sz="3200" dirty="0"/>
              <a:t>上</a:t>
            </a:r>
            <a:r>
              <a:rPr lang="zh-TW" altLang="en-US" sz="3200" dirty="0"/>
              <a:t>帝話語中有</a:t>
            </a:r>
            <a:r>
              <a:rPr lang="zh-TW" altLang="en-US" sz="3200" dirty="0">
                <a:solidFill>
                  <a:srgbClr val="FF0000"/>
                </a:solidFill>
              </a:rPr>
              <a:t>警戒</a:t>
            </a:r>
            <a:r>
              <a:rPr lang="zh-TW" altLang="en-US" sz="3200" dirty="0"/>
              <a:t>性字句，可以</a:t>
            </a:r>
            <a:r>
              <a:rPr lang="zh-CN" altLang="en-US" sz="3200" dirty="0"/>
              <a:t>儆醒</a:t>
            </a:r>
            <a:r>
              <a:rPr lang="zh-TW" altLang="en-US" sz="3200" dirty="0"/>
              <a:t>我們。</a:t>
            </a:r>
            <a:endParaRPr lang="en-US" altLang="zh-TW" sz="3200" dirty="0"/>
          </a:p>
          <a:p>
            <a:pPr marL="0" indent="0">
              <a:buNone/>
            </a:pPr>
            <a:r>
              <a:rPr lang="zh-TW" altLang="en-US" sz="3200" dirty="0"/>
              <a:t>上帝的話</a:t>
            </a:r>
            <a:r>
              <a:rPr lang="zh-TW" altLang="en-US" sz="3200" dirty="0">
                <a:solidFill>
                  <a:srgbClr val="FF0000"/>
                </a:solidFill>
              </a:rPr>
              <a:t>啟示了他的計畫</a:t>
            </a:r>
            <a:r>
              <a:rPr lang="zh-TW" altLang="en-US" sz="3200" dirty="0"/>
              <a:t>，這就足以叫我們有勇氣在試煉中，或在靈性低落時堅定不移。</a:t>
            </a:r>
            <a:endParaRPr lang="en-US" altLang="zh-TW" sz="3200" dirty="0"/>
          </a:p>
          <a:p>
            <a:pPr marL="0" indent="0">
              <a:buNone/>
            </a:pPr>
            <a:r>
              <a:rPr lang="zh-TW" altLang="en-US" sz="3200" dirty="0"/>
              <a:t>上帝的</a:t>
            </a:r>
            <a:r>
              <a:rPr lang="zh-TW" altLang="en-US" sz="3200" dirty="0">
                <a:solidFill>
                  <a:srgbClr val="FF0000"/>
                </a:solidFill>
              </a:rPr>
              <a:t>應許</a:t>
            </a:r>
            <a:r>
              <a:rPr lang="zh-TW" altLang="en-US" sz="3200" dirty="0"/>
              <a:t>在我們為主爭戰時，成為我們的勉勵和安慰。</a:t>
            </a:r>
            <a:endParaRPr lang="zh-CN" altLang="en-US" sz="3200" dirty="0"/>
          </a:p>
          <a:p>
            <a:pPr marL="0" indent="0">
              <a:buNone/>
            </a:pPr>
            <a:endParaRPr lang="en-US" altLang="zh-TW" sz="3200" dirty="0"/>
          </a:p>
          <a:p>
            <a:pPr marL="0" indent="0">
              <a:buNone/>
            </a:pPr>
            <a:endParaRPr lang="zh-CN" altLang="en-US" sz="3200" dirty="0"/>
          </a:p>
        </p:txBody>
      </p:sp>
    </p:spTree>
    <p:extLst>
      <p:ext uri="{BB962C8B-B14F-4D97-AF65-F5344CB8AC3E}">
        <p14:creationId xmlns:p14="http://schemas.microsoft.com/office/powerpoint/2010/main" val="37074656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預備迎接死亡</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如此說來，基督徒又當如何看待死亡呢？基督徒要學會用一種正確的態度來面對死亡。</a:t>
            </a:r>
            <a:endParaRPr lang="en-US" altLang="zh-TW" sz="3200" dirty="0"/>
          </a:p>
          <a:p>
            <a:pPr marL="0" indent="0">
              <a:buNone/>
            </a:pPr>
            <a:r>
              <a:rPr lang="zh-TW" altLang="en-US" sz="3200" dirty="0"/>
              <a:t>我們不應當輕易地、很膚淺地視之為無物 </a:t>
            </a:r>
            <a:r>
              <a:rPr lang="zh-CN" altLang="en-US" sz="3200" dirty="0"/>
              <a:t>（像砍头不过碗口大的疤之类来自无知的无畏只是鲁莽，不是勇敢）</a:t>
            </a:r>
            <a:endParaRPr lang="en-US" altLang="zh-TW" sz="3200" dirty="0"/>
          </a:p>
          <a:p>
            <a:pPr marL="0" indent="0">
              <a:buNone/>
            </a:pPr>
            <a:r>
              <a:rPr lang="zh-TW" altLang="en-US" sz="3200" dirty="0"/>
              <a:t>也不應該容許自己怕死怕得要命</a:t>
            </a:r>
            <a:r>
              <a:rPr lang="zh-CN" altLang="en-US" sz="3200" dirty="0"/>
              <a:t>（像拿八那样开始鲁莽，后来害怕得要命，</a:t>
            </a:r>
            <a:r>
              <a:rPr lang="en-US" altLang="zh-CN" sz="3200" dirty="0"/>
              <a:t>literally</a:t>
            </a:r>
            <a:r>
              <a:rPr lang="zh-CN" altLang="en-US" sz="3200" dirty="0"/>
              <a:t>害怕要了他的命 撒上</a:t>
            </a:r>
            <a:r>
              <a:rPr lang="en-US" altLang="zh-CN" sz="3200" dirty="0"/>
              <a:t>25</a:t>
            </a:r>
            <a:r>
              <a:rPr lang="zh-CN" altLang="en-US" sz="3200" dirty="0"/>
              <a:t>）</a:t>
            </a:r>
            <a:r>
              <a:rPr lang="zh-TW" altLang="en-US" sz="3200" dirty="0"/>
              <a:t>。</a:t>
            </a:r>
            <a:endParaRPr lang="en-US" altLang="zh-TW" sz="3200" dirty="0"/>
          </a:p>
          <a:p>
            <a:pPr marL="0" indent="0">
              <a:buNone/>
            </a:pPr>
            <a:r>
              <a:rPr lang="zh-TW" altLang="en-US" sz="3200" dirty="0"/>
              <a:t>基督徒要認識到死亡是我們的仇敵，但我們要歡喜快樂，深知即使死亡也無法使我們與基督的愛隔絕（羅</a:t>
            </a:r>
            <a:r>
              <a:rPr lang="en-US" altLang="zh-TW" sz="3200" dirty="0"/>
              <a:t>8:38</a:t>
            </a:r>
            <a:r>
              <a:rPr lang="zh-TW" altLang="en-US" sz="3200" dirty="0"/>
              <a:t>）， 因為，在基督裏，死的毒鉤已經被廢去，雖然死亡仍然可能會臨到，或必然會臨到（除非主在此之前再來）， 但是死亡已經無法傷害我們了。</a:t>
            </a:r>
            <a:endParaRPr lang="zh-CN" altLang="en-US" sz="3200" dirty="0"/>
          </a:p>
        </p:txBody>
      </p:sp>
    </p:spTree>
    <p:extLst>
      <p:ext uri="{BB962C8B-B14F-4D97-AF65-F5344CB8AC3E}">
        <p14:creationId xmlns:p14="http://schemas.microsoft.com/office/powerpoint/2010/main" val="25469445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預備迎接死亡</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然而，即使如此，我們發現死亡始終會帶給人一些不自在的感覺，即使明白聖經教導的基督徒，在感情上也會感到有難以協調的地方。</a:t>
            </a:r>
            <a:endParaRPr lang="en-US" altLang="zh-TW" sz="3200" dirty="0"/>
          </a:p>
          <a:p>
            <a:pPr marL="0" indent="0">
              <a:buNone/>
            </a:pPr>
            <a:r>
              <a:rPr lang="zh-TW" altLang="en-US" sz="3200" dirty="0"/>
              <a:t>死亡摧毀了一個人在世暫時所擁有的和他所珍惜的一切。他不可能毫不難過地向死亡表示歡迎。我們必須操練自己的靈性，使自己在死亡來臨之際有足夠的勇氣來面對死亡。我們大可從以下三方面來操練自己：</a:t>
            </a:r>
            <a:endParaRPr lang="en-US" altLang="zh-TW" sz="3200" dirty="0"/>
          </a:p>
          <a:p>
            <a:pPr marL="0" indent="0">
              <a:buNone/>
            </a:pPr>
            <a:r>
              <a:rPr lang="en-US" altLang="zh-TW" sz="3200" dirty="0"/>
              <a:t>1</a:t>
            </a:r>
            <a:r>
              <a:rPr lang="zh-CN" altLang="en-US" sz="3200" dirty="0"/>
              <a:t>） </a:t>
            </a:r>
            <a:r>
              <a:rPr lang="zh-TW" altLang="en-US" sz="3200" dirty="0"/>
              <a:t>我們的心必須以基督並與他同在的榮耀為至寶。保羅就是持著這樣的心態。他認為與基督同在乃是「好得無比」（ 腓 </a:t>
            </a:r>
            <a:r>
              <a:rPr lang="en-US" altLang="zh-TW" sz="3200" dirty="0"/>
              <a:t>1:23</a:t>
            </a:r>
            <a:r>
              <a:rPr lang="zh-TW" altLang="en-US" sz="3200" dirty="0"/>
              <a:t>）， 因為對他來說，活著就是基督，死了也有益處－－ 這益處就是獲得了一個與主更親密的關係，對主更有深刻的認識。這</a:t>
            </a:r>
            <a:endParaRPr lang="zh-CN" altLang="en-US" sz="3200" dirty="0"/>
          </a:p>
        </p:txBody>
      </p:sp>
    </p:spTree>
    <p:extLst>
      <p:ext uri="{BB962C8B-B14F-4D97-AF65-F5344CB8AC3E}">
        <p14:creationId xmlns:p14="http://schemas.microsoft.com/office/powerpoint/2010/main" val="8849500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預備迎接死亡</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solidFill>
                  <a:srgbClr val="FF0000"/>
                </a:solidFill>
              </a:rPr>
              <a:t>這一切只有對那些今生愛主的人才有意思</a:t>
            </a:r>
            <a:r>
              <a:rPr lang="zh-TW" altLang="en-US" sz="3200" dirty="0"/>
              <a:t>。如果我們看重基督，超過世上萬事，尋求他的國和他的義，超於萬事，那麼，與主面對面相見，與我在世上要捨棄的一切相比，自然寶貴得多了。至於有多寶貴，我們目前也許講不清楚，但我們起碼知道一點：與上帝的兒子同在是不會叫我們失望的。</a:t>
            </a:r>
            <a:endParaRPr lang="en-US" altLang="zh-TW" sz="3200" dirty="0"/>
          </a:p>
          <a:p>
            <a:pPr marL="0" indent="0">
              <a:buNone/>
            </a:pPr>
            <a:r>
              <a:rPr lang="zh-TW" altLang="en-US" sz="3200" dirty="0"/>
              <a:t>基督徒往往很容易失去這種識見。</a:t>
            </a:r>
            <a:endParaRPr lang="en-US" altLang="zh-TW" sz="3200" dirty="0"/>
          </a:p>
          <a:p>
            <a:pPr marL="0" indent="0">
              <a:buNone/>
            </a:pPr>
            <a:r>
              <a:rPr lang="zh-TW" altLang="en-US" sz="3200" dirty="0"/>
              <a:t>有一種想法往往很微妙地就給我們設下了網羅，例如，有人會認為我們今生</a:t>
            </a:r>
            <a:r>
              <a:rPr lang="zh-TW" altLang="en-US" sz="3200" dirty="0">
                <a:solidFill>
                  <a:srgbClr val="FF0000"/>
                </a:solidFill>
              </a:rPr>
              <a:t>只要培養我們基督徒的事奉</a:t>
            </a:r>
            <a:r>
              <a:rPr lang="zh-CN" altLang="en-US" sz="3200" dirty="0">
                <a:solidFill>
                  <a:srgbClr val="FF0000"/>
                </a:solidFill>
              </a:rPr>
              <a:t>（ 或者更糟糕，只反复背诵，我有天堂门票，我有天堂门票）</a:t>
            </a:r>
            <a:r>
              <a:rPr lang="zh-TW" altLang="en-US" sz="3200" dirty="0"/>
              <a:t>，將來我們總會有足夠的時間慢慢培養對主的愛和與主的團契。</a:t>
            </a:r>
            <a:endParaRPr lang="zh-CN" altLang="en-US" sz="3200" dirty="0"/>
          </a:p>
        </p:txBody>
      </p:sp>
    </p:spTree>
    <p:extLst>
      <p:ext uri="{BB962C8B-B14F-4D97-AF65-F5344CB8AC3E}">
        <p14:creationId xmlns:p14="http://schemas.microsoft.com/office/powerpoint/2010/main" val="28270565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預備迎接死亡</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我們與主的關係是件大事，不能等到死亡使者來臨時才處理，因為人</a:t>
            </a:r>
            <a:r>
              <a:rPr lang="zh-CN" altLang="en-US" sz="3200" dirty="0"/>
              <a:t>一贯如何</a:t>
            </a:r>
            <a:r>
              <a:rPr lang="zh-TW" altLang="en-US" sz="3200" dirty="0"/>
              <a:t>活著</a:t>
            </a:r>
            <a:r>
              <a:rPr lang="zh-CN" altLang="en-US" sz="3200" dirty="0"/>
              <a:t>，死的</a:t>
            </a:r>
            <a:r>
              <a:rPr lang="zh-TW" altLang="en-US" sz="3200" dirty="0"/>
              <a:t>時候</a:t>
            </a:r>
            <a:r>
              <a:rPr lang="zh-CN" altLang="en-US" sz="3200" dirty="0"/>
              <a:t>也如何</a:t>
            </a:r>
            <a:r>
              <a:rPr lang="zh-TW" altLang="en-US" sz="3200" dirty="0"/>
              <a:t>！</a:t>
            </a:r>
            <a:endParaRPr lang="en-US" altLang="zh-TW" sz="3200" dirty="0"/>
          </a:p>
          <a:p>
            <a:pPr marL="0" indent="0">
              <a:buNone/>
            </a:pPr>
            <a:r>
              <a:rPr lang="zh-TW" altLang="en-US" sz="3200" dirty="0"/>
              <a:t>我們要清楚一點，活著的時候習慣了對上帝不冷不熱，這習慣是會習以為常的。這種習慣既不容易說改就改，其後果也不能夠說補嘗就修嘗。不是說完全沒有可能，但相對來說，說我們將來一定會比現在作更好的基督徒，是不怎麼可能的事。</a:t>
            </a:r>
            <a:endParaRPr lang="en-US" altLang="zh-TW" sz="3200" dirty="0"/>
          </a:p>
          <a:p>
            <a:pPr marL="0" indent="0">
              <a:buNone/>
            </a:pPr>
            <a:r>
              <a:rPr lang="zh-TW" altLang="en-US" sz="3200" dirty="0"/>
              <a:t>基督徒為末日預備自己的靈性，必須從第一日就開始。</a:t>
            </a:r>
            <a:endParaRPr lang="zh-CN" altLang="en-US" sz="3200" dirty="0"/>
          </a:p>
        </p:txBody>
      </p:sp>
    </p:spTree>
    <p:extLst>
      <p:ext uri="{BB962C8B-B14F-4D97-AF65-F5344CB8AC3E}">
        <p14:creationId xmlns:p14="http://schemas.microsoft.com/office/powerpoint/2010/main" val="39375698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預備迎接死亡</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en-US" altLang="zh-TW" sz="3200" dirty="0"/>
              <a:t>(ii) </a:t>
            </a:r>
            <a:r>
              <a:rPr lang="zh-TW" altLang="en-US" sz="3200" dirty="0"/>
              <a:t>我們必須以那將來所要獲得的祝福來提醒自己。基督在那裏，我們便會在那裏與所有與基督聯合的人一同相聚，有我們認識的：我們的朋友、教牧、長執、父母祖先、弟兄姊妹－－ 大大小小凡幫助過我們的人。在天上的教會是何等的榮耀！來到眾聖徒一同聚集的教會是何等的榮幸（來 </a:t>
            </a:r>
            <a:r>
              <a:rPr lang="en-US" altLang="zh-TW" sz="3200" dirty="0"/>
              <a:t>12:23</a:t>
            </a:r>
            <a:r>
              <a:rPr lang="zh-TW" altLang="en-US" sz="3200" dirty="0"/>
              <a:t>）。</a:t>
            </a:r>
            <a:endParaRPr lang="en-US" altLang="zh-TW" sz="3200" dirty="0"/>
          </a:p>
          <a:p>
            <a:pPr marL="0" indent="0">
              <a:buNone/>
            </a:pPr>
            <a:r>
              <a:rPr lang="zh-TW" altLang="en-US" sz="3200" dirty="0"/>
              <a:t>無疑，講到將來的喜樂，我們現在知道的實在有限。還有許多問題，我們知道的答案也許只是模模糊糊的：</a:t>
            </a:r>
            <a:endParaRPr lang="en-US" altLang="zh-TW" sz="3200" dirty="0"/>
          </a:p>
          <a:p>
            <a:pPr marL="0" indent="0">
              <a:buNone/>
            </a:pPr>
            <a:r>
              <a:rPr lang="zh-TW" altLang="en-US" sz="3200" dirty="0"/>
              <a:t>到那時，我們彼此間應當是怎樣的一種關係呢？沒有世上這一切的享受，或者再沒有那些舊有的，上帝賜予我們在世時的關係，我們的日子會怎樣過呢？</a:t>
            </a:r>
            <a:endParaRPr lang="zh-CN" altLang="en-US" sz="3200" dirty="0"/>
          </a:p>
        </p:txBody>
      </p:sp>
    </p:spTree>
    <p:extLst>
      <p:ext uri="{BB962C8B-B14F-4D97-AF65-F5344CB8AC3E}">
        <p14:creationId xmlns:p14="http://schemas.microsoft.com/office/powerpoint/2010/main" val="2587023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預備迎接死亡</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我們對上帝的知識是一下子頓然增加的呢，還是會經過一個過程，漸漸不斷增加的呢？到時候，我們還會不會認得大家呢？這一切合乎情理的問題只有一個可能的答案：</a:t>
            </a:r>
            <a:endParaRPr lang="en-US" altLang="zh-TW" sz="3200" dirty="0"/>
          </a:p>
          <a:p>
            <a:pPr marL="0" indent="0">
              <a:buNone/>
            </a:pPr>
            <a:r>
              <a:rPr lang="zh-TW" altLang="en-US" sz="3200" dirty="0"/>
              <a:t>到那時再沒有咒詛，只有喜樂和滿足，因為上帝的祝福將毫不間斷地湧至他的子民。</a:t>
            </a:r>
          </a:p>
          <a:p>
            <a:pPr marL="0" indent="0">
              <a:buNone/>
            </a:pPr>
            <a:r>
              <a:rPr lang="zh-TW" altLang="en-US" sz="3200" dirty="0"/>
              <a:t>我們今生所嘗到的任何一種喜樂，到那時，只能顯得不過為鳳毛麟角，不足為道了。在那時，一切都會是真實而永恆的！但唯有當我們真正經歷到這一切時候，我們的問題才會消失。那時候，我們就會承認說：「現在我終於</a:t>
            </a:r>
            <a:r>
              <a:rPr lang="en-US" altLang="zh-TW" sz="3200" dirty="0"/>
              <a:t>『</a:t>
            </a:r>
            <a:r>
              <a:rPr lang="zh-TW" altLang="en-US" sz="3200" dirty="0"/>
              <a:t>完全知道了</a:t>
            </a:r>
            <a:r>
              <a:rPr lang="en-US" altLang="zh-TW" sz="3200" dirty="0"/>
              <a:t>』</a:t>
            </a:r>
            <a:r>
              <a:rPr lang="zh-TW" altLang="en-US" sz="3200" dirty="0"/>
              <a:t>」</a:t>
            </a:r>
            <a:endParaRPr lang="en-US" altLang="zh-TW" sz="3200" dirty="0"/>
          </a:p>
          <a:p>
            <a:pPr marL="0" indent="0">
              <a:buNone/>
            </a:pPr>
            <a:r>
              <a:rPr lang="zh-CN" altLang="en-US" sz="3200" dirty="0"/>
              <a:t>林前</a:t>
            </a:r>
            <a:r>
              <a:rPr lang="en-US" altLang="zh-CN" sz="3200" dirty="0"/>
              <a:t>13</a:t>
            </a:r>
            <a:r>
              <a:rPr lang="zh-CN" altLang="en-US" sz="3200" dirty="0"/>
              <a:t>：</a:t>
            </a:r>
            <a:r>
              <a:rPr lang="en-US" altLang="zh-CN" sz="3200" dirty="0"/>
              <a:t>12 </a:t>
            </a:r>
            <a:r>
              <a:rPr lang="zh-CN" altLang="en-US" sz="3200" dirty="0"/>
              <a:t>我们如今仿佛对着镜子观看，模糊不清，到那时就要面对面了。我如今所知道的有限，到那时就全知道，如同主知道我一样。</a:t>
            </a:r>
          </a:p>
        </p:txBody>
      </p:sp>
    </p:spTree>
    <p:extLst>
      <p:ext uri="{BB962C8B-B14F-4D97-AF65-F5344CB8AC3E}">
        <p14:creationId xmlns:p14="http://schemas.microsoft.com/office/powerpoint/2010/main" val="7251999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預備迎接死亡</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要是我們的思想能夠專注在這些確據上，我們自然會以一種嶄新的眼光看自己的離世和進入將來的美境。</a:t>
            </a:r>
            <a:endParaRPr lang="en-US" altLang="zh-TW" sz="3200" dirty="0"/>
          </a:p>
          <a:p>
            <a:pPr marL="0" indent="0">
              <a:buNone/>
            </a:pPr>
            <a:r>
              <a:rPr lang="en-US" altLang="zh-TW" sz="3200" dirty="0"/>
              <a:t>(iii) </a:t>
            </a:r>
            <a:r>
              <a:rPr lang="zh-TW" altLang="en-US" sz="3200" dirty="0"/>
              <a:t>我們必須在今生就覺悟到這世界不過是短暫的。換句話說，我們每一日活著，都必須抱著一種態度，就是以那一天可以隨時成為我們向世界告別的一天。這也是保羅對哥林多人的勸告（我們在前面已經講過了）：「因為這世上的情況都要過去」，所以「享用世上百物的」應當活著「要像沒有享用的一樣」（ 林前</a:t>
            </a:r>
            <a:r>
              <a:rPr lang="en-US" altLang="zh-TW" sz="3200" dirty="0"/>
              <a:t>7:31</a:t>
            </a:r>
            <a:r>
              <a:rPr lang="zh-TW" altLang="en-US" sz="3200" dirty="0"/>
              <a:t>）。 如果我們對所有這一切的世俗享受不再緊握不放，反之，緊緊抓住的是基督自己，那麼，那一天早來或晚來也沒有關係了。我們學會對今生的世界採取一種</a:t>
            </a:r>
            <a:r>
              <a:rPr lang="zh-CN" altLang="en-US" sz="3200" dirty="0"/>
              <a:t>不怕放手</a:t>
            </a:r>
            <a:r>
              <a:rPr lang="en-US" altLang="zh-CN" sz="3200" dirty="0"/>
              <a:t>(loose grip) </a:t>
            </a:r>
            <a:r>
              <a:rPr lang="zh-TW" altLang="en-US" sz="3200" dirty="0"/>
              <a:t>的態度</a:t>
            </a:r>
            <a:r>
              <a:rPr lang="zh-CN" altLang="en-US" sz="3200" dirty="0"/>
              <a:t>的同时</a:t>
            </a:r>
            <a:r>
              <a:rPr lang="zh-TW" altLang="en-US" sz="3200" dirty="0"/>
              <a:t>，</a:t>
            </a:r>
            <a:r>
              <a:rPr lang="zh-CN" altLang="en-US" sz="3200" dirty="0"/>
              <a:t>也</a:t>
            </a:r>
            <a:r>
              <a:rPr lang="zh-TW" altLang="en-US" sz="3200" dirty="0"/>
              <a:t>一定</a:t>
            </a:r>
            <a:r>
              <a:rPr lang="zh-CN" altLang="en-US" sz="3200" dirty="0"/>
              <a:t>在学</a:t>
            </a:r>
            <a:r>
              <a:rPr lang="zh-TW" altLang="en-US" sz="3200" dirty="0"/>
              <a:t>怎樣</a:t>
            </a:r>
            <a:r>
              <a:rPr lang="zh-CN" altLang="en-US" sz="3200" dirty="0"/>
              <a:t>紧紧抓住（不是因为靠我们</a:t>
            </a:r>
            <a:r>
              <a:rPr lang="zh-CN" altLang="en-US" sz="3200"/>
              <a:t>的力量抓住）</a:t>
            </a:r>
            <a:r>
              <a:rPr lang="zh-CN" altLang="en-US" sz="3200" dirty="0"/>
              <a:t>将来的永恒世界</a:t>
            </a:r>
            <a:r>
              <a:rPr lang="zh-TW" altLang="en-US" sz="3200" dirty="0"/>
              <a:t>。</a:t>
            </a:r>
            <a:endParaRPr lang="zh-CN" altLang="en-US" sz="3200" dirty="0"/>
          </a:p>
        </p:txBody>
      </p:sp>
    </p:spTree>
    <p:extLst>
      <p:ext uri="{BB962C8B-B14F-4D97-AF65-F5344CB8AC3E}">
        <p14:creationId xmlns:p14="http://schemas.microsoft.com/office/powerpoint/2010/main" val="9322823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預備迎接死亡</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司布真（ </a:t>
            </a:r>
            <a:r>
              <a:rPr lang="en-US" altLang="zh-TW" sz="3200" dirty="0" err="1"/>
              <a:t>H.Spurgeon</a:t>
            </a:r>
            <a:r>
              <a:rPr lang="zh-TW" altLang="en-US" sz="3200" dirty="0"/>
              <a:t>）曾經在他的一次講道中，就保羅的「我是天天冒死的」這句話，點出以下這個道理：</a:t>
            </a:r>
          </a:p>
          <a:p>
            <a:pPr marL="0" indent="0">
              <a:buNone/>
            </a:pPr>
            <a:r>
              <a:rPr lang="zh-TW" altLang="en-US" sz="3200" dirty="0"/>
              <a:t>要是一個人是天天冒著死的，他一定不會認為死有什麼艱難的。他原早已經常常操練死亡了，要他死，只是讓他再示範一次而矣；就好像歌者彩排了多次一樣，他已練得爐火純青了，他只要再將那些音符發一次聲，就可大功告成了。</a:t>
            </a:r>
            <a:endParaRPr lang="en-US" altLang="zh-TW" sz="3200" dirty="0"/>
          </a:p>
          <a:p>
            <a:pPr marL="0" indent="0">
              <a:buNone/>
            </a:pPr>
            <a:r>
              <a:rPr lang="zh-TW" altLang="en-US" sz="3200" dirty="0"/>
              <a:t>那些每日清晨到約旦河邊，涉入水中與基督相交，與基督同死，與基督同釘十字架，並與基督一同復活的，他們該是何等快樂的人！當他們攀上了他們的毗斯迦山（ </a:t>
            </a:r>
            <a:r>
              <a:rPr lang="en-US" altLang="zh-TW" sz="3200" dirty="0"/>
              <a:t>Pisgah</a:t>
            </a:r>
            <a:r>
              <a:rPr lang="zh-TW" altLang="en-US" sz="3200" dirty="0"/>
              <a:t>）眺望時，將一無牽掛，他們所看到的，乃是那些早已熟悉的事物，因為他們早已研析過死亡的地圖。 </a:t>
            </a:r>
            <a:r>
              <a:rPr lang="en-US" altLang="zh-TW" sz="3200" dirty="0"/>
              <a:t>.....</a:t>
            </a:r>
            <a:r>
              <a:rPr lang="zh-TW" altLang="en-US" sz="3200" dirty="0"/>
              <a:t>願上帝既教導我們這種處世的藝術，讓我們該活出這種藝術榮美來。阿們</a:t>
            </a:r>
            <a:endParaRPr lang="zh-CN" altLang="en-US" sz="3200" dirty="0"/>
          </a:p>
        </p:txBody>
      </p:sp>
    </p:spTree>
    <p:extLst>
      <p:ext uri="{BB962C8B-B14F-4D97-AF65-F5344CB8AC3E}">
        <p14:creationId xmlns:p14="http://schemas.microsoft.com/office/powerpoint/2010/main" val="36146815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持守真道的方法</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第二種叫我們堅守下去的方法，就是我們要盡忠職守。基督徒生命中之</a:t>
            </a:r>
            <a:r>
              <a:rPr lang="zh-CN" altLang="en-US" sz="3200" dirty="0"/>
              <a:t>应有</a:t>
            </a:r>
            <a:r>
              <a:rPr lang="zh-TW" altLang="en-US" sz="3200" dirty="0"/>
              <a:t>「職責」這一概念。當我們在靈性上偏離正軌了，我們所偏離的正是我們應盡的職責。無論得時不得時，我們必須把基督徒生活中各自的責任，牢牢烙在良心之上。</a:t>
            </a:r>
            <a:endParaRPr lang="en-US" altLang="zh-TW" sz="3200" dirty="0"/>
          </a:p>
          <a:p>
            <a:pPr marL="0" indent="0">
              <a:buNone/>
            </a:pPr>
            <a:r>
              <a:rPr lang="zh-TW" altLang="en-US" sz="3200" dirty="0"/>
              <a:t>第三種方式是聖徒之間的團契。敬拜、與別人一同作見證、在思想上和靈性上與別人有社交來往，以及分享上帝所賦予的恩賜等，都是上帝應許用以保守我們「邁向錫安」的途徑。</a:t>
            </a:r>
            <a:endParaRPr lang="en-US" altLang="zh-TW" sz="3200" dirty="0"/>
          </a:p>
          <a:p>
            <a:pPr marL="0" indent="0">
              <a:buNone/>
            </a:pPr>
            <a:r>
              <a:rPr lang="zh-TW" altLang="en-US" sz="3200" dirty="0"/>
              <a:t>上帝把這些祝福賜下來，為要使我們能堅守信仰。因此，讓我們不要輕易藐視這些方法，</a:t>
            </a:r>
            <a:r>
              <a:rPr lang="zh-CN" altLang="en-US" sz="3200" dirty="0"/>
              <a:t>神使用</a:t>
            </a:r>
            <a:r>
              <a:rPr lang="zh-TW" altLang="en-US" sz="3200" dirty="0"/>
              <a:t>這些方法讓我們持守信仰到底的。</a:t>
            </a:r>
            <a:endParaRPr lang="zh-CN" altLang="en-US" sz="3200" dirty="0"/>
          </a:p>
          <a:p>
            <a:pPr marL="0" indent="0">
              <a:buNone/>
            </a:pPr>
            <a:endParaRPr lang="zh-CN" altLang="en-US" sz="3200" dirty="0"/>
          </a:p>
        </p:txBody>
      </p:sp>
    </p:spTree>
    <p:extLst>
      <p:ext uri="{BB962C8B-B14F-4D97-AF65-F5344CB8AC3E}">
        <p14:creationId xmlns:p14="http://schemas.microsoft.com/office/powerpoint/2010/main" val="10393935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在基督裏的安睡</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死亡！基督徒屬靈歷程中的一部份。這也是一件要靠上帝恩典完成的事。說實在的，這個題目並非一個時下基督徒會產生共鳴的題目；這個題目與現今的時代精神（ </a:t>
            </a:r>
            <a:r>
              <a:rPr lang="en-US" altLang="zh-TW" sz="3200" dirty="0"/>
              <a:t>Spirit of our time</a:t>
            </a:r>
            <a:r>
              <a:rPr lang="zh-TW" altLang="en-US" sz="3200" dirty="0"/>
              <a:t>）相去甚遠，談這個題目，或許別人會指你是否有「病態」行為，（ 甚至你自己可能也這樣怪責你自己）。</a:t>
            </a:r>
            <a:endParaRPr lang="en-US" altLang="zh-TW" sz="3200" dirty="0"/>
          </a:p>
          <a:p>
            <a:pPr marL="0" indent="0">
              <a:buNone/>
            </a:pPr>
            <a:r>
              <a:rPr lang="zh-TW" altLang="en-US" sz="3200" dirty="0"/>
              <a:t>無論怎麼說，我們只需用一點時間仔細想想，就必然會發現「死亡」在基督徒人生中的確占一席位，不僅如此，死亡標誌著靈程中的一個關鍵時刻（ </a:t>
            </a:r>
            <a:r>
              <a:rPr lang="en-US" altLang="zh-TW" sz="3200" dirty="0"/>
              <a:t>great crisis</a:t>
            </a:r>
            <a:r>
              <a:rPr lang="zh-TW" altLang="en-US" sz="3200" dirty="0"/>
              <a:t>）和轉捩（ </a:t>
            </a:r>
            <a:r>
              <a:rPr lang="en-US" altLang="zh-TW" sz="3200" dirty="0"/>
              <a:t>transition</a:t>
            </a:r>
          </a:p>
          <a:p>
            <a:pPr marL="0" indent="0">
              <a:buNone/>
            </a:pPr>
            <a:r>
              <a:rPr lang="en-US" altLang="zh-TW" sz="3200" dirty="0"/>
              <a:t>point</a:t>
            </a:r>
            <a:r>
              <a:rPr lang="zh-TW" altLang="en-US" sz="3200" dirty="0"/>
              <a:t>）。</a:t>
            </a:r>
            <a:endParaRPr lang="en-US" altLang="zh-TW" sz="3200" dirty="0"/>
          </a:p>
          <a:p>
            <a:pPr marL="0" indent="0">
              <a:buNone/>
            </a:pPr>
            <a:r>
              <a:rPr lang="zh-TW" altLang="en-US" sz="3200" dirty="0"/>
              <a:t>我們已經講過，一般而言，上帝在我們身上的工作特性是漫長的、漸進的。而非突發性或危機性的。</a:t>
            </a:r>
            <a:endParaRPr lang="zh-CN" altLang="en-US" sz="3200" dirty="0"/>
          </a:p>
        </p:txBody>
      </p:sp>
    </p:spTree>
    <p:extLst>
      <p:ext uri="{BB962C8B-B14F-4D97-AF65-F5344CB8AC3E}">
        <p14:creationId xmlns:p14="http://schemas.microsoft.com/office/powerpoint/2010/main" val="23821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在基督裏的安睡</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這就是為什麼說基督徒最大的盼望不是死亡，而是基督在尊貴與榮耀中的再來。但是，如果基督不在我們有生之年再回來，我們人生的路途總會先讓死亡給我們畫上休止符，那救恩的終曲會在此之後才奏出。</a:t>
            </a:r>
            <a:endParaRPr lang="en-US" altLang="zh-TW" sz="3200" dirty="0"/>
          </a:p>
          <a:p>
            <a:pPr marL="0" indent="0">
              <a:buNone/>
            </a:pPr>
            <a:r>
              <a:rPr lang="zh-TW" altLang="en-US" sz="3200" dirty="0"/>
              <a:t>這樣，死亡對我們來說，就有必要好好思想。我們要對聖經有關的教導好好瞭解，並且好好預備自己，為主的榮耀，在基督裏迎接死亡。</a:t>
            </a:r>
            <a:endParaRPr lang="zh-CN" altLang="en-US" sz="3200" dirty="0"/>
          </a:p>
        </p:txBody>
      </p:sp>
    </p:spTree>
    <p:extLst>
      <p:ext uri="{BB962C8B-B14F-4D97-AF65-F5344CB8AC3E}">
        <p14:creationId xmlns:p14="http://schemas.microsoft.com/office/powerpoint/2010/main" val="30094165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死亡的本質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醫學和科技在近幾十年來的突飛猛進，给很多人带来</a:t>
            </a:r>
            <a:r>
              <a:rPr lang="zh-CN" altLang="en-US" sz="3200" dirty="0"/>
              <a:t>了帮助，有些具体的疾病能够得到医治了。甚至有一些可能会致死的疾病也会被医治了。</a:t>
            </a:r>
            <a:r>
              <a:rPr lang="zh-TW" altLang="en-US" sz="3200" dirty="0"/>
              <a:t>但我们要说医学的发展能够救人</a:t>
            </a:r>
            <a:r>
              <a:rPr lang="zh-CN" altLang="en-US" sz="3200" dirty="0"/>
              <a:t>不</a:t>
            </a:r>
            <a:r>
              <a:rPr lang="zh-TW" altLang="en-US" sz="3200" dirty="0"/>
              <a:t>死的话，那就有一点夸大其词了。因为医学只能推迟，不能挽救。同时某些所谓生命维护技术也為人類帶來了許多現實和倫理上的難題，造成我们需要界定「死亡」</a:t>
            </a:r>
            <a:r>
              <a:rPr lang="zh-CN" altLang="en-US" sz="3200" dirty="0"/>
              <a:t>的困扰</a:t>
            </a:r>
            <a:r>
              <a:rPr lang="zh-TW" altLang="en-US" sz="3200" dirty="0"/>
              <a:t>。</a:t>
            </a:r>
            <a:endParaRPr lang="en-US" altLang="zh-TW" sz="3200" dirty="0"/>
          </a:p>
          <a:p>
            <a:pPr marL="0" indent="0">
              <a:buNone/>
            </a:pPr>
            <a:r>
              <a:rPr lang="zh-TW" altLang="en-US" sz="3200" dirty="0"/>
              <a:t>科技沒有為我們解開死亡之謎。從某些方面來說，反而更加增了它的神秘性。</a:t>
            </a:r>
            <a:endParaRPr lang="zh-CN" altLang="en-US" sz="3200" dirty="0"/>
          </a:p>
        </p:txBody>
      </p:sp>
    </p:spTree>
    <p:extLst>
      <p:ext uri="{BB962C8B-B14F-4D97-AF65-F5344CB8AC3E}">
        <p14:creationId xmlns:p14="http://schemas.microsoft.com/office/powerpoint/2010/main" val="26945425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死亡的本質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一個垂死的人（即使他身體已非常虛弱）和一個已死的人，兩者之間是有無限的差距。你說你感覺到那個「人」已經不在了，已經「走」了，這種感覺是很難用言語表達清楚的。</a:t>
            </a:r>
            <a:endParaRPr lang="en-US" altLang="zh-TW" sz="3200" dirty="0"/>
          </a:p>
          <a:p>
            <a:pPr marL="0" indent="0">
              <a:buNone/>
            </a:pPr>
            <a:r>
              <a:rPr lang="zh-TW" altLang="en-US" sz="3200" dirty="0"/>
              <a:t>由於我們認識對方都是透過這個軀體，我們整個人的個性為人都裝載在這個軀體裏，所以當到了這個時刻</a:t>
            </a:r>
            <a:r>
              <a:rPr lang="zh-CN" altLang="en-US" sz="3200" dirty="0"/>
              <a:t>，这个人的灵魂不再在这躯体里面</a:t>
            </a:r>
            <a:r>
              <a:rPr lang="zh-TW" altLang="en-US" sz="3200" dirty="0"/>
              <a:t>，他們才恍然意識到原來人不只是這軀體而矣，在我們裏面有比這僅僅的物質更超越的東西。</a:t>
            </a:r>
            <a:endParaRPr lang="en-US" altLang="zh-TW" sz="3200" dirty="0"/>
          </a:p>
          <a:p>
            <a:pPr marL="0" indent="0">
              <a:buNone/>
            </a:pPr>
            <a:r>
              <a:rPr lang="zh-TW" altLang="en-US" sz="3200" dirty="0"/>
              <a:t>但這一切不過是人類共同經歷的一些特徵。聖經有關死亡的教導又是什麼呢？死亡對基督徒又有什麼意義呢？</a:t>
            </a:r>
            <a:endParaRPr lang="zh-CN" altLang="en-US" sz="3200" dirty="0"/>
          </a:p>
        </p:txBody>
      </p:sp>
    </p:spTree>
    <p:extLst>
      <p:ext uri="{BB962C8B-B14F-4D97-AF65-F5344CB8AC3E}">
        <p14:creationId xmlns:p14="http://schemas.microsoft.com/office/powerpoint/2010/main" val="26361215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死亡的本質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聖經教導說，死是罪所帶來的後果。在羅馬書，保羅指出了第一個人類的罪，藉著他的罪，死亡就臨到了人間，並擴散到全人類－－ 因為所有的人都在亞當的罪上有份，亞當是他們的代表，是帶頭悖逆上帝的（羅 </a:t>
            </a:r>
            <a:r>
              <a:rPr lang="en-US" altLang="zh-TW" sz="3200" dirty="0"/>
              <a:t>5:12-21</a:t>
            </a:r>
            <a:r>
              <a:rPr lang="zh-TW" altLang="en-US" sz="3200" dirty="0"/>
              <a:t>）。 這也是為什麼保羅說死就掌了王權，即使在那些不與亞當犯同樣罪的人身上，也有轄制權。</a:t>
            </a:r>
            <a:endParaRPr lang="en-US" altLang="zh-TW" sz="3200" dirty="0"/>
          </a:p>
          <a:p>
            <a:pPr marL="457200" lvl="1" indent="0">
              <a:buNone/>
            </a:pPr>
            <a:r>
              <a:rPr lang="zh-TW" altLang="en-US" sz="2800" dirty="0"/>
              <a:t>這是不是就是聖經為嬰兒夭折的解釋呢？這些嬰孩可是從來不曾自願地、有意識地犯罪喔！早期的聖徒的確認為是這樣的。罪的工價乃是死，而且工價平等分配，人人有份。</a:t>
            </a:r>
            <a:endParaRPr lang="zh-CN" altLang="en-US" sz="2800" dirty="0"/>
          </a:p>
        </p:txBody>
      </p:sp>
    </p:spTree>
    <p:extLst>
      <p:ext uri="{BB962C8B-B14F-4D97-AF65-F5344CB8AC3E}">
        <p14:creationId xmlns:p14="http://schemas.microsoft.com/office/powerpoint/2010/main" val="20396365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死亡的本質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不但如此，在聖經裏，死亡被視為罪的咒詛。</a:t>
            </a:r>
            <a:endParaRPr lang="en-US" altLang="zh-TW" sz="3200" dirty="0"/>
          </a:p>
          <a:p>
            <a:pPr marL="0" indent="0">
              <a:buNone/>
            </a:pPr>
            <a:r>
              <a:rPr lang="zh-TW" altLang="en-US" sz="3200" dirty="0"/>
              <a:t>死亡並不是像我們有時誤解的那樣，是一種祝福，一種解脫，一個平安的結局。</a:t>
            </a:r>
            <a:endParaRPr lang="en-US" altLang="zh-TW" sz="3200" dirty="0"/>
          </a:p>
          <a:p>
            <a:pPr marL="0" indent="0">
              <a:buNone/>
            </a:pPr>
            <a:r>
              <a:rPr lang="zh-TW" altLang="en-US" sz="3200" dirty="0"/>
              <a:t>不錯，這一切在一個基督徒離世的時候或許都是真的，但這些情形實際上是與死的本質相違背的。因為死即等於決裂、離散。死乃</a:t>
            </a:r>
            <a:r>
              <a:rPr lang="zh-CN" altLang="en-US" sz="3200" dirty="0"/>
              <a:t>打破了</a:t>
            </a:r>
            <a:r>
              <a:rPr lang="zh-TW" altLang="en-US" sz="3200" dirty="0"/>
              <a:t>上帝所造的契合</a:t>
            </a:r>
            <a:r>
              <a:rPr lang="en-US" altLang="zh-TW" sz="3200" dirty="0"/>
              <a:t>(</a:t>
            </a:r>
            <a:r>
              <a:rPr lang="en-US" altLang="zh-CN" sz="3200" dirty="0"/>
              <a:t>union), </a:t>
            </a:r>
            <a:r>
              <a:rPr lang="zh-CN" altLang="en-US" sz="3200" dirty="0"/>
              <a:t>身体和魂的</a:t>
            </a:r>
            <a:r>
              <a:rPr lang="zh-TW" altLang="en-US" sz="3200" dirty="0"/>
              <a:t>，死亡</a:t>
            </a:r>
            <a:r>
              <a:rPr lang="zh-CN" altLang="en-US" sz="3200" dirty="0"/>
              <a:t>本身</a:t>
            </a:r>
            <a:r>
              <a:rPr lang="zh-TW" altLang="en-US" sz="3200" dirty="0"/>
              <a:t>乃是極醜惡、極具毀滅性的－－ 死乃我們「最後的仇敵」</a:t>
            </a:r>
            <a:endParaRPr lang="zh-CN" altLang="en-US" sz="2800" dirty="0"/>
          </a:p>
        </p:txBody>
      </p:sp>
    </p:spTree>
    <p:extLst>
      <p:ext uri="{BB962C8B-B14F-4D97-AF65-F5344CB8AC3E}">
        <p14:creationId xmlns:p14="http://schemas.microsoft.com/office/powerpoint/2010/main" val="9923052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theme/theme1.xml><?xml version="1.0" encoding="utf-8"?>
<a:theme xmlns:a="http://schemas.openxmlformats.org/drawingml/2006/main" name="Ocea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47200</TotalTime>
  <Words>4455</Words>
  <Application>Microsoft Office PowerPoint</Application>
  <PresentationFormat>Widescreen</PresentationFormat>
  <Paragraphs>138</Paragraphs>
  <Slides>27</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STKaiti</vt:lpstr>
      <vt:lpstr>Arial</vt:lpstr>
      <vt:lpstr>Calibri</vt:lpstr>
      <vt:lpstr>Calibri Light</vt:lpstr>
      <vt:lpstr>Ocean</vt:lpstr>
      <vt:lpstr>磐石之上（16）</vt:lpstr>
      <vt:lpstr>持守真道的方法</vt:lpstr>
      <vt:lpstr>持守真道的方法</vt:lpstr>
      <vt:lpstr>在基督裏的安睡</vt:lpstr>
      <vt:lpstr>在基督裏的安睡</vt:lpstr>
      <vt:lpstr>死亡的本質</vt:lpstr>
      <vt:lpstr>死亡的本質</vt:lpstr>
      <vt:lpstr>死亡的本質</vt:lpstr>
      <vt:lpstr>死亡的本質</vt:lpstr>
      <vt:lpstr>死亡的本質</vt:lpstr>
      <vt:lpstr>死亡的本質</vt:lpstr>
      <vt:lpstr>死亡的本質</vt:lpstr>
      <vt:lpstr>死亡的本質</vt:lpstr>
      <vt:lpstr>死亡之死</vt:lpstr>
      <vt:lpstr>死亡之死</vt:lpstr>
      <vt:lpstr>死亡之死</vt:lpstr>
      <vt:lpstr>死亡之死</vt:lpstr>
      <vt:lpstr>死亡之死</vt:lpstr>
      <vt:lpstr>死亡之死</vt:lpstr>
      <vt:lpstr>預備迎接死亡</vt:lpstr>
      <vt:lpstr>預備迎接死亡</vt:lpstr>
      <vt:lpstr>預備迎接死亡</vt:lpstr>
      <vt:lpstr>預備迎接死亡</vt:lpstr>
      <vt:lpstr>預備迎接死亡</vt:lpstr>
      <vt:lpstr>預備迎接死亡</vt:lpstr>
      <vt:lpstr>預備迎接死亡</vt:lpstr>
      <vt:lpstr>預備迎接死亡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开卷有益 (1)</dc:title>
  <dc:creator>Wei-hsung Lin</dc:creator>
  <cp:lastModifiedBy>Wei-hsung Lin</cp:lastModifiedBy>
  <cp:revision>19</cp:revision>
  <dcterms:created xsi:type="dcterms:W3CDTF">2019-10-27T22:58:47Z</dcterms:created>
  <dcterms:modified xsi:type="dcterms:W3CDTF">2022-06-20T00:05:35Z</dcterms:modified>
</cp:coreProperties>
</file>