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5"/>
  </p:notesMasterIdLst>
  <p:sldIdLst>
    <p:sldId id="256" r:id="rId2"/>
    <p:sldId id="608" r:id="rId3"/>
    <p:sldId id="609" r:id="rId4"/>
    <p:sldId id="615" r:id="rId5"/>
    <p:sldId id="621" r:id="rId6"/>
    <p:sldId id="622" r:id="rId7"/>
    <p:sldId id="623" r:id="rId8"/>
    <p:sldId id="624" r:id="rId9"/>
    <p:sldId id="625" r:id="rId10"/>
    <p:sldId id="626" r:id="rId11"/>
    <p:sldId id="627" r:id="rId12"/>
    <p:sldId id="628" r:id="rId13"/>
    <p:sldId id="629" r:id="rId14"/>
    <p:sldId id="630" r:id="rId15"/>
    <p:sldId id="631" r:id="rId16"/>
    <p:sldId id="632" r:id="rId17"/>
    <p:sldId id="633" r:id="rId18"/>
    <p:sldId id="634" r:id="rId19"/>
    <p:sldId id="635" r:id="rId20"/>
    <p:sldId id="636" r:id="rId21"/>
    <p:sldId id="637" r:id="rId22"/>
    <p:sldId id="638" r:id="rId23"/>
    <p:sldId id="639" r:id="rId24"/>
    <p:sldId id="641" r:id="rId25"/>
    <p:sldId id="642" r:id="rId26"/>
    <p:sldId id="643" r:id="rId27"/>
    <p:sldId id="644" r:id="rId28"/>
    <p:sldId id="645" r:id="rId29"/>
    <p:sldId id="646" r:id="rId30"/>
    <p:sldId id="647" r:id="rId31"/>
    <p:sldId id="648" r:id="rId32"/>
    <p:sldId id="649" r:id="rId33"/>
    <p:sldId id="650"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7687CC-5DB9-4184-8CFF-81D2D2C831C4}" v="121" dt="2022-05-29T02:15:01.0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45" autoAdjust="0"/>
    <p:restoredTop sz="94660"/>
  </p:normalViewPr>
  <p:slideViewPr>
    <p:cSldViewPr>
      <p:cViewPr varScale="1">
        <p:scale>
          <a:sx n="89" d="100"/>
          <a:sy n="89" d="100"/>
        </p:scale>
        <p:origin x="96" y="330"/>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i-hsung Lin" userId="27d5a8ae643e4031" providerId="LiveId" clId="{667687CC-5DB9-4184-8CFF-81D2D2C831C4}"/>
    <pc:docChg chg="undo custSel addSld delSld modSld sldOrd">
      <pc:chgData name="Wei-hsung Lin" userId="27d5a8ae643e4031" providerId="LiveId" clId="{667687CC-5DB9-4184-8CFF-81D2D2C831C4}" dt="2022-06-02T13:57:30.548" v="1023" actId="2711"/>
      <pc:docMkLst>
        <pc:docMk/>
      </pc:docMkLst>
      <pc:sldChg chg="modSp mod">
        <pc:chgData name="Wei-hsung Lin" userId="27d5a8ae643e4031" providerId="LiveId" clId="{667687CC-5DB9-4184-8CFF-81D2D2C831C4}" dt="2022-06-02T13:57:30.548" v="1023" actId="2711"/>
        <pc:sldMkLst>
          <pc:docMk/>
          <pc:sldMk cId="0" sldId="256"/>
        </pc:sldMkLst>
        <pc:spChg chg="mod">
          <ac:chgData name="Wei-hsung Lin" userId="27d5a8ae643e4031" providerId="LiveId" clId="{667687CC-5DB9-4184-8CFF-81D2D2C831C4}" dt="2022-06-02T13:56:43.107" v="1020" actId="20577"/>
          <ac:spMkLst>
            <pc:docMk/>
            <pc:sldMk cId="0" sldId="256"/>
            <ac:spMk id="2050" creationId="{AEE374CF-E32B-4E20-9125-EC278CE685C5}"/>
          </ac:spMkLst>
        </pc:spChg>
        <pc:spChg chg="mod">
          <ac:chgData name="Wei-hsung Lin" userId="27d5a8ae643e4031" providerId="LiveId" clId="{667687CC-5DB9-4184-8CFF-81D2D2C831C4}" dt="2022-06-02T13:57:30.548" v="1023" actId="2711"/>
          <ac:spMkLst>
            <pc:docMk/>
            <pc:sldMk cId="0" sldId="256"/>
            <ac:spMk id="2051" creationId="{D978EAF2-4A61-489B-B3FF-9FE5E3C8BC2E}"/>
          </ac:spMkLst>
        </pc:spChg>
      </pc:sldChg>
      <pc:sldChg chg="del">
        <pc:chgData name="Wei-hsung Lin" userId="27d5a8ae643e4031" providerId="LiveId" clId="{667687CC-5DB9-4184-8CFF-81D2D2C831C4}" dt="2022-05-28T21:44:20.734" v="0" actId="47"/>
        <pc:sldMkLst>
          <pc:docMk/>
          <pc:sldMk cId="3631493273" sldId="569"/>
        </pc:sldMkLst>
      </pc:sldChg>
      <pc:sldChg chg="del">
        <pc:chgData name="Wei-hsung Lin" userId="27d5a8ae643e4031" providerId="LiveId" clId="{667687CC-5DB9-4184-8CFF-81D2D2C831C4}" dt="2022-05-28T21:44:20.734" v="0" actId="47"/>
        <pc:sldMkLst>
          <pc:docMk/>
          <pc:sldMk cId="49470953" sldId="571"/>
        </pc:sldMkLst>
      </pc:sldChg>
      <pc:sldChg chg="del">
        <pc:chgData name="Wei-hsung Lin" userId="27d5a8ae643e4031" providerId="LiveId" clId="{667687CC-5DB9-4184-8CFF-81D2D2C831C4}" dt="2022-05-28T21:44:20.734" v="0" actId="47"/>
        <pc:sldMkLst>
          <pc:docMk/>
          <pc:sldMk cId="1087058885" sldId="583"/>
        </pc:sldMkLst>
      </pc:sldChg>
      <pc:sldChg chg="del">
        <pc:chgData name="Wei-hsung Lin" userId="27d5a8ae643e4031" providerId="LiveId" clId="{667687CC-5DB9-4184-8CFF-81D2D2C831C4}" dt="2022-05-28T21:44:20.734" v="0" actId="47"/>
        <pc:sldMkLst>
          <pc:docMk/>
          <pc:sldMk cId="247360701" sldId="586"/>
        </pc:sldMkLst>
      </pc:sldChg>
      <pc:sldChg chg="del">
        <pc:chgData name="Wei-hsung Lin" userId="27d5a8ae643e4031" providerId="LiveId" clId="{667687CC-5DB9-4184-8CFF-81D2D2C831C4}" dt="2022-05-28T21:44:20.734" v="0" actId="47"/>
        <pc:sldMkLst>
          <pc:docMk/>
          <pc:sldMk cId="3507489001" sldId="596"/>
        </pc:sldMkLst>
      </pc:sldChg>
      <pc:sldChg chg="del">
        <pc:chgData name="Wei-hsung Lin" userId="27d5a8ae643e4031" providerId="LiveId" clId="{667687CC-5DB9-4184-8CFF-81D2D2C831C4}" dt="2022-05-28T21:44:20.734" v="0" actId="47"/>
        <pc:sldMkLst>
          <pc:docMk/>
          <pc:sldMk cId="3459218320" sldId="597"/>
        </pc:sldMkLst>
      </pc:sldChg>
      <pc:sldChg chg="del">
        <pc:chgData name="Wei-hsung Lin" userId="27d5a8ae643e4031" providerId="LiveId" clId="{667687CC-5DB9-4184-8CFF-81D2D2C831C4}" dt="2022-05-28T21:44:20.734" v="0" actId="47"/>
        <pc:sldMkLst>
          <pc:docMk/>
          <pc:sldMk cId="1450912936" sldId="598"/>
        </pc:sldMkLst>
      </pc:sldChg>
      <pc:sldChg chg="del">
        <pc:chgData name="Wei-hsung Lin" userId="27d5a8ae643e4031" providerId="LiveId" clId="{667687CC-5DB9-4184-8CFF-81D2D2C831C4}" dt="2022-05-28T21:44:20.734" v="0" actId="47"/>
        <pc:sldMkLst>
          <pc:docMk/>
          <pc:sldMk cId="3837787159" sldId="599"/>
        </pc:sldMkLst>
      </pc:sldChg>
      <pc:sldChg chg="del">
        <pc:chgData name="Wei-hsung Lin" userId="27d5a8ae643e4031" providerId="LiveId" clId="{667687CC-5DB9-4184-8CFF-81D2D2C831C4}" dt="2022-05-28T21:44:20.734" v="0" actId="47"/>
        <pc:sldMkLst>
          <pc:docMk/>
          <pc:sldMk cId="3359016479" sldId="600"/>
        </pc:sldMkLst>
      </pc:sldChg>
      <pc:sldChg chg="del">
        <pc:chgData name="Wei-hsung Lin" userId="27d5a8ae643e4031" providerId="LiveId" clId="{667687CC-5DB9-4184-8CFF-81D2D2C831C4}" dt="2022-05-28T21:44:20.734" v="0" actId="47"/>
        <pc:sldMkLst>
          <pc:docMk/>
          <pc:sldMk cId="1345335181" sldId="601"/>
        </pc:sldMkLst>
      </pc:sldChg>
      <pc:sldChg chg="del">
        <pc:chgData name="Wei-hsung Lin" userId="27d5a8ae643e4031" providerId="LiveId" clId="{667687CC-5DB9-4184-8CFF-81D2D2C831C4}" dt="2022-05-28T21:44:20.734" v="0" actId="47"/>
        <pc:sldMkLst>
          <pc:docMk/>
          <pc:sldMk cId="2336405786" sldId="602"/>
        </pc:sldMkLst>
      </pc:sldChg>
      <pc:sldChg chg="del">
        <pc:chgData name="Wei-hsung Lin" userId="27d5a8ae643e4031" providerId="LiveId" clId="{667687CC-5DB9-4184-8CFF-81D2D2C831C4}" dt="2022-05-28T21:44:20.734" v="0" actId="47"/>
        <pc:sldMkLst>
          <pc:docMk/>
          <pc:sldMk cId="3689238324" sldId="603"/>
        </pc:sldMkLst>
      </pc:sldChg>
      <pc:sldChg chg="del">
        <pc:chgData name="Wei-hsung Lin" userId="27d5a8ae643e4031" providerId="LiveId" clId="{667687CC-5DB9-4184-8CFF-81D2D2C831C4}" dt="2022-05-28T21:44:20.734" v="0" actId="47"/>
        <pc:sldMkLst>
          <pc:docMk/>
          <pc:sldMk cId="1696511309" sldId="604"/>
        </pc:sldMkLst>
      </pc:sldChg>
      <pc:sldChg chg="del">
        <pc:chgData name="Wei-hsung Lin" userId="27d5a8ae643e4031" providerId="LiveId" clId="{667687CC-5DB9-4184-8CFF-81D2D2C831C4}" dt="2022-05-28T21:44:20.734" v="0" actId="47"/>
        <pc:sldMkLst>
          <pc:docMk/>
          <pc:sldMk cId="2051277275" sldId="605"/>
        </pc:sldMkLst>
      </pc:sldChg>
      <pc:sldChg chg="del">
        <pc:chgData name="Wei-hsung Lin" userId="27d5a8ae643e4031" providerId="LiveId" clId="{667687CC-5DB9-4184-8CFF-81D2D2C831C4}" dt="2022-05-28T21:44:20.734" v="0" actId="47"/>
        <pc:sldMkLst>
          <pc:docMk/>
          <pc:sldMk cId="1632116410" sldId="606"/>
        </pc:sldMkLst>
      </pc:sldChg>
      <pc:sldChg chg="del">
        <pc:chgData name="Wei-hsung Lin" userId="27d5a8ae643e4031" providerId="LiveId" clId="{667687CC-5DB9-4184-8CFF-81D2D2C831C4}" dt="2022-05-28T21:44:20.734" v="0" actId="47"/>
        <pc:sldMkLst>
          <pc:docMk/>
          <pc:sldMk cId="3524485051" sldId="607"/>
        </pc:sldMkLst>
      </pc:sldChg>
      <pc:sldChg chg="modSp mod ord">
        <pc:chgData name="Wei-hsung Lin" userId="27d5a8ae643e4031" providerId="LiveId" clId="{667687CC-5DB9-4184-8CFF-81D2D2C831C4}" dt="2022-05-28T21:47:34.762" v="39" actId="6549"/>
        <pc:sldMkLst>
          <pc:docMk/>
          <pc:sldMk cId="1011580393" sldId="609"/>
        </pc:sldMkLst>
        <pc:spChg chg="mod">
          <ac:chgData name="Wei-hsung Lin" userId="27d5a8ae643e4031" providerId="LiveId" clId="{667687CC-5DB9-4184-8CFF-81D2D2C831C4}" dt="2022-05-28T21:47:34.762" v="39" actId="6549"/>
          <ac:spMkLst>
            <pc:docMk/>
            <pc:sldMk cId="1011580393" sldId="609"/>
            <ac:spMk id="3075" creationId="{F379C238-48C0-4405-B3A4-02E525A8B4C4}"/>
          </ac:spMkLst>
        </pc:spChg>
      </pc:sldChg>
      <pc:sldChg chg="modSp del mod">
        <pc:chgData name="Wei-hsung Lin" userId="27d5a8ae643e4031" providerId="LiveId" clId="{667687CC-5DB9-4184-8CFF-81D2D2C831C4}" dt="2022-05-28T21:47:37.362" v="40" actId="47"/>
        <pc:sldMkLst>
          <pc:docMk/>
          <pc:sldMk cId="2444767346" sldId="610"/>
        </pc:sldMkLst>
        <pc:spChg chg="mod">
          <ac:chgData name="Wei-hsung Lin" userId="27d5a8ae643e4031" providerId="LiveId" clId="{667687CC-5DB9-4184-8CFF-81D2D2C831C4}" dt="2022-05-28T21:46:38.804" v="30" actId="12"/>
          <ac:spMkLst>
            <pc:docMk/>
            <pc:sldMk cId="2444767346" sldId="610"/>
            <ac:spMk id="3075" creationId="{F379C238-48C0-4405-B3A4-02E525A8B4C4}"/>
          </ac:spMkLst>
        </pc:spChg>
      </pc:sldChg>
      <pc:sldChg chg="del">
        <pc:chgData name="Wei-hsung Lin" userId="27d5a8ae643e4031" providerId="LiveId" clId="{667687CC-5DB9-4184-8CFF-81D2D2C831C4}" dt="2022-05-28T21:46:17.484" v="25" actId="47"/>
        <pc:sldMkLst>
          <pc:docMk/>
          <pc:sldMk cId="1619388210" sldId="611"/>
        </pc:sldMkLst>
      </pc:sldChg>
      <pc:sldChg chg="del">
        <pc:chgData name="Wei-hsung Lin" userId="27d5a8ae643e4031" providerId="LiveId" clId="{667687CC-5DB9-4184-8CFF-81D2D2C831C4}" dt="2022-05-28T21:46:19.042" v="26" actId="47"/>
        <pc:sldMkLst>
          <pc:docMk/>
          <pc:sldMk cId="2497949463" sldId="612"/>
        </pc:sldMkLst>
      </pc:sldChg>
      <pc:sldChg chg="del">
        <pc:chgData name="Wei-hsung Lin" userId="27d5a8ae643e4031" providerId="LiveId" clId="{667687CC-5DB9-4184-8CFF-81D2D2C831C4}" dt="2022-05-28T21:46:42.791" v="31" actId="47"/>
        <pc:sldMkLst>
          <pc:docMk/>
          <pc:sldMk cId="3484503804" sldId="613"/>
        </pc:sldMkLst>
      </pc:sldChg>
      <pc:sldChg chg="del">
        <pc:chgData name="Wei-hsung Lin" userId="27d5a8ae643e4031" providerId="LiveId" clId="{667687CC-5DB9-4184-8CFF-81D2D2C831C4}" dt="2022-05-28T21:46:44.520" v="32" actId="47"/>
        <pc:sldMkLst>
          <pc:docMk/>
          <pc:sldMk cId="628104793" sldId="614"/>
        </pc:sldMkLst>
      </pc:sldChg>
      <pc:sldChg chg="modSp mod">
        <pc:chgData name="Wei-hsung Lin" userId="27d5a8ae643e4031" providerId="LiveId" clId="{667687CC-5DB9-4184-8CFF-81D2D2C831C4}" dt="2022-05-28T21:52:43.497" v="174"/>
        <pc:sldMkLst>
          <pc:docMk/>
          <pc:sldMk cId="1889934496" sldId="615"/>
        </pc:sldMkLst>
        <pc:spChg chg="mod">
          <ac:chgData name="Wei-hsung Lin" userId="27d5a8ae643e4031" providerId="LiveId" clId="{667687CC-5DB9-4184-8CFF-81D2D2C831C4}" dt="2022-05-28T21:52:43.497" v="174"/>
          <ac:spMkLst>
            <pc:docMk/>
            <pc:sldMk cId="1889934496" sldId="615"/>
            <ac:spMk id="3075" creationId="{F379C238-48C0-4405-B3A4-02E525A8B4C4}"/>
          </ac:spMkLst>
        </pc:spChg>
      </pc:sldChg>
      <pc:sldChg chg="del">
        <pc:chgData name="Wei-hsung Lin" userId="27d5a8ae643e4031" providerId="LiveId" clId="{667687CC-5DB9-4184-8CFF-81D2D2C831C4}" dt="2022-05-28T21:48:06.992" v="45" actId="47"/>
        <pc:sldMkLst>
          <pc:docMk/>
          <pc:sldMk cId="2728387756" sldId="616"/>
        </pc:sldMkLst>
      </pc:sldChg>
      <pc:sldChg chg="del">
        <pc:chgData name="Wei-hsung Lin" userId="27d5a8ae643e4031" providerId="LiveId" clId="{667687CC-5DB9-4184-8CFF-81D2D2C831C4}" dt="2022-05-28T21:48:26.858" v="50" actId="47"/>
        <pc:sldMkLst>
          <pc:docMk/>
          <pc:sldMk cId="2977119303" sldId="617"/>
        </pc:sldMkLst>
      </pc:sldChg>
      <pc:sldChg chg="del">
        <pc:chgData name="Wei-hsung Lin" userId="27d5a8ae643e4031" providerId="LiveId" clId="{667687CC-5DB9-4184-8CFF-81D2D2C831C4}" dt="2022-05-28T21:48:43.739" v="53" actId="47"/>
        <pc:sldMkLst>
          <pc:docMk/>
          <pc:sldMk cId="1491986193" sldId="618"/>
        </pc:sldMkLst>
      </pc:sldChg>
      <pc:sldChg chg="del">
        <pc:chgData name="Wei-hsung Lin" userId="27d5a8ae643e4031" providerId="LiveId" clId="{667687CC-5DB9-4184-8CFF-81D2D2C831C4}" dt="2022-05-28T21:49:00.816" v="56" actId="47"/>
        <pc:sldMkLst>
          <pc:docMk/>
          <pc:sldMk cId="476537955" sldId="619"/>
        </pc:sldMkLst>
      </pc:sldChg>
      <pc:sldChg chg="del">
        <pc:chgData name="Wei-hsung Lin" userId="27d5a8ae643e4031" providerId="LiveId" clId="{667687CC-5DB9-4184-8CFF-81D2D2C831C4}" dt="2022-05-28T21:59:58.159" v="228" actId="47"/>
        <pc:sldMkLst>
          <pc:docMk/>
          <pc:sldMk cId="745282606" sldId="620"/>
        </pc:sldMkLst>
      </pc:sldChg>
      <pc:sldChg chg="modSp add mod">
        <pc:chgData name="Wei-hsung Lin" userId="27d5a8ae643e4031" providerId="LiveId" clId="{667687CC-5DB9-4184-8CFF-81D2D2C831C4}" dt="2022-05-28T21:59:41.031" v="227"/>
        <pc:sldMkLst>
          <pc:docMk/>
          <pc:sldMk cId="682112421" sldId="621"/>
        </pc:sldMkLst>
        <pc:spChg chg="mod">
          <ac:chgData name="Wei-hsung Lin" userId="27d5a8ae643e4031" providerId="LiveId" clId="{667687CC-5DB9-4184-8CFF-81D2D2C831C4}" dt="2022-05-28T21:53:06.384" v="176"/>
          <ac:spMkLst>
            <pc:docMk/>
            <pc:sldMk cId="682112421" sldId="621"/>
            <ac:spMk id="3074" creationId="{A0BE27F2-B76E-4F1B-95CC-EEA20737F5CB}"/>
          </ac:spMkLst>
        </pc:spChg>
        <pc:spChg chg="mod">
          <ac:chgData name="Wei-hsung Lin" userId="27d5a8ae643e4031" providerId="LiveId" clId="{667687CC-5DB9-4184-8CFF-81D2D2C831C4}" dt="2022-05-28T21:59:41.031" v="227"/>
          <ac:spMkLst>
            <pc:docMk/>
            <pc:sldMk cId="682112421" sldId="621"/>
            <ac:spMk id="3075" creationId="{F379C238-48C0-4405-B3A4-02E525A8B4C4}"/>
          </ac:spMkLst>
        </pc:spChg>
      </pc:sldChg>
      <pc:sldChg chg="modSp add mod">
        <pc:chgData name="Wei-hsung Lin" userId="27d5a8ae643e4031" providerId="LiveId" clId="{667687CC-5DB9-4184-8CFF-81D2D2C831C4}" dt="2022-05-28T22:08:25.515" v="359" actId="20577"/>
        <pc:sldMkLst>
          <pc:docMk/>
          <pc:sldMk cId="2327139806" sldId="622"/>
        </pc:sldMkLst>
        <pc:spChg chg="mod">
          <ac:chgData name="Wei-hsung Lin" userId="27d5a8ae643e4031" providerId="LiveId" clId="{667687CC-5DB9-4184-8CFF-81D2D2C831C4}" dt="2022-05-28T22:08:25.515" v="359" actId="20577"/>
          <ac:spMkLst>
            <pc:docMk/>
            <pc:sldMk cId="2327139806" sldId="622"/>
            <ac:spMk id="3075" creationId="{F379C238-48C0-4405-B3A4-02E525A8B4C4}"/>
          </ac:spMkLst>
        </pc:spChg>
      </pc:sldChg>
      <pc:sldChg chg="modSp add mod">
        <pc:chgData name="Wei-hsung Lin" userId="27d5a8ae643e4031" providerId="LiveId" clId="{667687CC-5DB9-4184-8CFF-81D2D2C831C4}" dt="2022-05-28T22:13:06.364" v="459"/>
        <pc:sldMkLst>
          <pc:docMk/>
          <pc:sldMk cId="321861811" sldId="623"/>
        </pc:sldMkLst>
        <pc:spChg chg="mod">
          <ac:chgData name="Wei-hsung Lin" userId="27d5a8ae643e4031" providerId="LiveId" clId="{667687CC-5DB9-4184-8CFF-81D2D2C831C4}" dt="2022-05-28T22:13:06.364" v="459"/>
          <ac:spMkLst>
            <pc:docMk/>
            <pc:sldMk cId="321861811" sldId="623"/>
            <ac:spMk id="3075" creationId="{F379C238-48C0-4405-B3A4-02E525A8B4C4}"/>
          </ac:spMkLst>
        </pc:spChg>
      </pc:sldChg>
      <pc:sldChg chg="add">
        <pc:chgData name="Wei-hsung Lin" userId="27d5a8ae643e4031" providerId="LiveId" clId="{667687CC-5DB9-4184-8CFF-81D2D2C831C4}" dt="2022-05-28T22:13:25.554" v="460" actId="2890"/>
        <pc:sldMkLst>
          <pc:docMk/>
          <pc:sldMk cId="3278631805" sldId="624"/>
        </pc:sldMkLst>
      </pc:sldChg>
      <pc:sldChg chg="modSp add mod">
        <pc:chgData name="Wei-hsung Lin" userId="27d5a8ae643e4031" providerId="LiveId" clId="{667687CC-5DB9-4184-8CFF-81D2D2C831C4}" dt="2022-05-28T22:16:52.593" v="520" actId="207"/>
        <pc:sldMkLst>
          <pc:docMk/>
          <pc:sldMk cId="438422151" sldId="625"/>
        </pc:sldMkLst>
        <pc:spChg chg="mod">
          <ac:chgData name="Wei-hsung Lin" userId="27d5a8ae643e4031" providerId="LiveId" clId="{667687CC-5DB9-4184-8CFF-81D2D2C831C4}" dt="2022-05-28T22:16:52.593" v="520" actId="207"/>
          <ac:spMkLst>
            <pc:docMk/>
            <pc:sldMk cId="438422151" sldId="625"/>
            <ac:spMk id="3074" creationId="{A0BE27F2-B76E-4F1B-95CC-EEA20737F5CB}"/>
          </ac:spMkLst>
        </pc:spChg>
        <pc:spChg chg="mod">
          <ac:chgData name="Wei-hsung Lin" userId="27d5a8ae643e4031" providerId="LiveId" clId="{667687CC-5DB9-4184-8CFF-81D2D2C831C4}" dt="2022-05-28T22:16:45.196" v="519" actId="6549"/>
          <ac:spMkLst>
            <pc:docMk/>
            <pc:sldMk cId="438422151" sldId="625"/>
            <ac:spMk id="3075" creationId="{F379C238-48C0-4405-B3A4-02E525A8B4C4}"/>
          </ac:spMkLst>
        </pc:spChg>
      </pc:sldChg>
      <pc:sldChg chg="addSp delSp modSp add mod">
        <pc:chgData name="Wei-hsung Lin" userId="27d5a8ae643e4031" providerId="LiveId" clId="{667687CC-5DB9-4184-8CFF-81D2D2C831C4}" dt="2022-05-28T22:18:22.870" v="535" actId="6549"/>
        <pc:sldMkLst>
          <pc:docMk/>
          <pc:sldMk cId="2711028069" sldId="626"/>
        </pc:sldMkLst>
        <pc:spChg chg="add del mod">
          <ac:chgData name="Wei-hsung Lin" userId="27d5a8ae643e4031" providerId="LiveId" clId="{667687CC-5DB9-4184-8CFF-81D2D2C831C4}" dt="2022-05-28T22:17:35.973" v="526" actId="478"/>
          <ac:spMkLst>
            <pc:docMk/>
            <pc:sldMk cId="2711028069" sldId="626"/>
            <ac:spMk id="5" creationId="{145FBEB1-C4EB-16B7-FA79-2ACB83951F2C}"/>
          </ac:spMkLst>
        </pc:spChg>
        <pc:spChg chg="mod">
          <ac:chgData name="Wei-hsung Lin" userId="27d5a8ae643e4031" providerId="LiveId" clId="{667687CC-5DB9-4184-8CFF-81D2D2C831C4}" dt="2022-05-28T22:18:22.870" v="535" actId="6549"/>
          <ac:spMkLst>
            <pc:docMk/>
            <pc:sldMk cId="2711028069" sldId="626"/>
            <ac:spMk id="3075" creationId="{F379C238-48C0-4405-B3A4-02E525A8B4C4}"/>
          </ac:spMkLst>
        </pc:spChg>
      </pc:sldChg>
      <pc:sldChg chg="modSp add mod">
        <pc:chgData name="Wei-hsung Lin" userId="27d5a8ae643e4031" providerId="LiveId" clId="{667687CC-5DB9-4184-8CFF-81D2D2C831C4}" dt="2022-05-28T22:39:50.110" v="541" actId="6549"/>
        <pc:sldMkLst>
          <pc:docMk/>
          <pc:sldMk cId="4141314950" sldId="627"/>
        </pc:sldMkLst>
        <pc:spChg chg="mod">
          <ac:chgData name="Wei-hsung Lin" userId="27d5a8ae643e4031" providerId="LiveId" clId="{667687CC-5DB9-4184-8CFF-81D2D2C831C4}" dt="2022-05-28T22:39:50.110" v="541" actId="6549"/>
          <ac:spMkLst>
            <pc:docMk/>
            <pc:sldMk cId="4141314950" sldId="627"/>
            <ac:spMk id="3075" creationId="{F379C238-48C0-4405-B3A4-02E525A8B4C4}"/>
          </ac:spMkLst>
        </pc:spChg>
      </pc:sldChg>
      <pc:sldChg chg="modSp add mod">
        <pc:chgData name="Wei-hsung Lin" userId="27d5a8ae643e4031" providerId="LiveId" clId="{667687CC-5DB9-4184-8CFF-81D2D2C831C4}" dt="2022-05-28T22:44:46.614" v="565" actId="6549"/>
        <pc:sldMkLst>
          <pc:docMk/>
          <pc:sldMk cId="1212547725" sldId="628"/>
        </pc:sldMkLst>
        <pc:spChg chg="mod">
          <ac:chgData name="Wei-hsung Lin" userId="27d5a8ae643e4031" providerId="LiveId" clId="{667687CC-5DB9-4184-8CFF-81D2D2C831C4}" dt="2022-05-28T22:40:56.130" v="544" actId="207"/>
          <ac:spMkLst>
            <pc:docMk/>
            <pc:sldMk cId="1212547725" sldId="628"/>
            <ac:spMk id="3074" creationId="{A0BE27F2-B76E-4F1B-95CC-EEA20737F5CB}"/>
          </ac:spMkLst>
        </pc:spChg>
        <pc:spChg chg="mod">
          <ac:chgData name="Wei-hsung Lin" userId="27d5a8ae643e4031" providerId="LiveId" clId="{667687CC-5DB9-4184-8CFF-81D2D2C831C4}" dt="2022-05-28T22:44:46.614" v="565" actId="6549"/>
          <ac:spMkLst>
            <pc:docMk/>
            <pc:sldMk cId="1212547725" sldId="628"/>
            <ac:spMk id="3075" creationId="{F379C238-48C0-4405-B3A4-02E525A8B4C4}"/>
          </ac:spMkLst>
        </pc:spChg>
      </pc:sldChg>
      <pc:sldChg chg="modSp add mod">
        <pc:chgData name="Wei-hsung Lin" userId="27d5a8ae643e4031" providerId="LiveId" clId="{667687CC-5DB9-4184-8CFF-81D2D2C831C4}" dt="2022-05-28T22:49:20.146" v="586"/>
        <pc:sldMkLst>
          <pc:docMk/>
          <pc:sldMk cId="841463452" sldId="629"/>
        </pc:sldMkLst>
        <pc:spChg chg="mod">
          <ac:chgData name="Wei-hsung Lin" userId="27d5a8ae643e4031" providerId="LiveId" clId="{667687CC-5DB9-4184-8CFF-81D2D2C831C4}" dt="2022-05-28T22:49:20.146" v="586"/>
          <ac:spMkLst>
            <pc:docMk/>
            <pc:sldMk cId="841463452" sldId="629"/>
            <ac:spMk id="3075" creationId="{F379C238-48C0-4405-B3A4-02E525A8B4C4}"/>
          </ac:spMkLst>
        </pc:spChg>
      </pc:sldChg>
      <pc:sldChg chg="modSp add mod">
        <pc:chgData name="Wei-hsung Lin" userId="27d5a8ae643e4031" providerId="LiveId" clId="{667687CC-5DB9-4184-8CFF-81D2D2C831C4}" dt="2022-05-28T22:51:23.166" v="601"/>
        <pc:sldMkLst>
          <pc:docMk/>
          <pc:sldMk cId="3515677081" sldId="630"/>
        </pc:sldMkLst>
        <pc:spChg chg="mod">
          <ac:chgData name="Wei-hsung Lin" userId="27d5a8ae643e4031" providerId="LiveId" clId="{667687CC-5DB9-4184-8CFF-81D2D2C831C4}" dt="2022-05-28T22:51:23.166" v="601"/>
          <ac:spMkLst>
            <pc:docMk/>
            <pc:sldMk cId="3515677081" sldId="630"/>
            <ac:spMk id="3075" creationId="{F379C238-48C0-4405-B3A4-02E525A8B4C4}"/>
          </ac:spMkLst>
        </pc:spChg>
      </pc:sldChg>
      <pc:sldChg chg="modSp add mod ord">
        <pc:chgData name="Wei-hsung Lin" userId="27d5a8ae643e4031" providerId="LiveId" clId="{667687CC-5DB9-4184-8CFF-81D2D2C831C4}" dt="2022-05-28T23:00:40.867" v="648" actId="6549"/>
        <pc:sldMkLst>
          <pc:docMk/>
          <pc:sldMk cId="3395365773" sldId="631"/>
        </pc:sldMkLst>
        <pc:spChg chg="mod">
          <ac:chgData name="Wei-hsung Lin" userId="27d5a8ae643e4031" providerId="LiveId" clId="{667687CC-5DB9-4184-8CFF-81D2D2C831C4}" dt="2022-05-28T23:00:40.867" v="648" actId="6549"/>
          <ac:spMkLst>
            <pc:docMk/>
            <pc:sldMk cId="3395365773" sldId="631"/>
            <ac:spMk id="3075" creationId="{F379C238-48C0-4405-B3A4-02E525A8B4C4}"/>
          </ac:spMkLst>
        </pc:spChg>
      </pc:sldChg>
      <pc:sldChg chg="modSp add mod ord">
        <pc:chgData name="Wei-hsung Lin" userId="27d5a8ae643e4031" providerId="LiveId" clId="{667687CC-5DB9-4184-8CFF-81D2D2C831C4}" dt="2022-05-28T23:02:05.295" v="658" actId="20577"/>
        <pc:sldMkLst>
          <pc:docMk/>
          <pc:sldMk cId="191143430" sldId="632"/>
        </pc:sldMkLst>
        <pc:spChg chg="mod">
          <ac:chgData name="Wei-hsung Lin" userId="27d5a8ae643e4031" providerId="LiveId" clId="{667687CC-5DB9-4184-8CFF-81D2D2C831C4}" dt="2022-05-28T23:01:28.550" v="650" actId="207"/>
          <ac:spMkLst>
            <pc:docMk/>
            <pc:sldMk cId="191143430" sldId="632"/>
            <ac:spMk id="3074" creationId="{A0BE27F2-B76E-4F1B-95CC-EEA20737F5CB}"/>
          </ac:spMkLst>
        </pc:spChg>
        <pc:spChg chg="mod">
          <ac:chgData name="Wei-hsung Lin" userId="27d5a8ae643e4031" providerId="LiveId" clId="{667687CC-5DB9-4184-8CFF-81D2D2C831C4}" dt="2022-05-28T23:02:05.295" v="658" actId="20577"/>
          <ac:spMkLst>
            <pc:docMk/>
            <pc:sldMk cId="191143430" sldId="632"/>
            <ac:spMk id="3075" creationId="{F379C238-48C0-4405-B3A4-02E525A8B4C4}"/>
          </ac:spMkLst>
        </pc:spChg>
      </pc:sldChg>
      <pc:sldChg chg="modSp add mod">
        <pc:chgData name="Wei-hsung Lin" userId="27d5a8ae643e4031" providerId="LiveId" clId="{667687CC-5DB9-4184-8CFF-81D2D2C831C4}" dt="2022-05-28T23:05:44.431" v="729" actId="20577"/>
        <pc:sldMkLst>
          <pc:docMk/>
          <pc:sldMk cId="1445486643" sldId="633"/>
        </pc:sldMkLst>
        <pc:spChg chg="mod">
          <ac:chgData name="Wei-hsung Lin" userId="27d5a8ae643e4031" providerId="LiveId" clId="{667687CC-5DB9-4184-8CFF-81D2D2C831C4}" dt="2022-05-28T23:05:44.431" v="729" actId="20577"/>
          <ac:spMkLst>
            <pc:docMk/>
            <pc:sldMk cId="1445486643" sldId="633"/>
            <ac:spMk id="3075" creationId="{F379C238-48C0-4405-B3A4-02E525A8B4C4}"/>
          </ac:spMkLst>
        </pc:spChg>
      </pc:sldChg>
      <pc:sldChg chg="modSp add mod">
        <pc:chgData name="Wei-hsung Lin" userId="27d5a8ae643e4031" providerId="LiveId" clId="{667687CC-5DB9-4184-8CFF-81D2D2C831C4}" dt="2022-05-28T23:07:13.514" v="740" actId="6549"/>
        <pc:sldMkLst>
          <pc:docMk/>
          <pc:sldMk cId="3007680884" sldId="634"/>
        </pc:sldMkLst>
        <pc:spChg chg="mod">
          <ac:chgData name="Wei-hsung Lin" userId="27d5a8ae643e4031" providerId="LiveId" clId="{667687CC-5DB9-4184-8CFF-81D2D2C831C4}" dt="2022-05-28T23:07:13.514" v="740" actId="6549"/>
          <ac:spMkLst>
            <pc:docMk/>
            <pc:sldMk cId="3007680884" sldId="634"/>
            <ac:spMk id="3075" creationId="{F379C238-48C0-4405-B3A4-02E525A8B4C4}"/>
          </ac:spMkLst>
        </pc:spChg>
      </pc:sldChg>
      <pc:sldChg chg="modSp add mod">
        <pc:chgData name="Wei-hsung Lin" userId="27d5a8ae643e4031" providerId="LiveId" clId="{667687CC-5DB9-4184-8CFF-81D2D2C831C4}" dt="2022-05-28T23:10:36.065" v="773" actId="6549"/>
        <pc:sldMkLst>
          <pc:docMk/>
          <pc:sldMk cId="1161017548" sldId="635"/>
        </pc:sldMkLst>
        <pc:spChg chg="mod">
          <ac:chgData name="Wei-hsung Lin" userId="27d5a8ae643e4031" providerId="LiveId" clId="{667687CC-5DB9-4184-8CFF-81D2D2C831C4}" dt="2022-05-28T23:10:36.065" v="773" actId="6549"/>
          <ac:spMkLst>
            <pc:docMk/>
            <pc:sldMk cId="1161017548" sldId="635"/>
            <ac:spMk id="3075" creationId="{F379C238-48C0-4405-B3A4-02E525A8B4C4}"/>
          </ac:spMkLst>
        </pc:spChg>
      </pc:sldChg>
      <pc:sldChg chg="modSp add mod">
        <pc:chgData name="Wei-hsung Lin" userId="27d5a8ae643e4031" providerId="LiveId" clId="{667687CC-5DB9-4184-8CFF-81D2D2C831C4}" dt="2022-05-28T23:11:25.872" v="779" actId="6549"/>
        <pc:sldMkLst>
          <pc:docMk/>
          <pc:sldMk cId="2246941230" sldId="636"/>
        </pc:sldMkLst>
        <pc:spChg chg="mod">
          <ac:chgData name="Wei-hsung Lin" userId="27d5a8ae643e4031" providerId="LiveId" clId="{667687CC-5DB9-4184-8CFF-81D2D2C831C4}" dt="2022-05-28T23:11:25.872" v="779" actId="6549"/>
          <ac:spMkLst>
            <pc:docMk/>
            <pc:sldMk cId="2246941230" sldId="636"/>
            <ac:spMk id="3075" creationId="{F379C238-48C0-4405-B3A4-02E525A8B4C4}"/>
          </ac:spMkLst>
        </pc:spChg>
      </pc:sldChg>
      <pc:sldChg chg="modSp add mod">
        <pc:chgData name="Wei-hsung Lin" userId="27d5a8ae643e4031" providerId="LiveId" clId="{667687CC-5DB9-4184-8CFF-81D2D2C831C4}" dt="2022-05-29T01:32:15.629" v="793" actId="20577"/>
        <pc:sldMkLst>
          <pc:docMk/>
          <pc:sldMk cId="3771199065" sldId="637"/>
        </pc:sldMkLst>
        <pc:spChg chg="mod">
          <ac:chgData name="Wei-hsung Lin" userId="27d5a8ae643e4031" providerId="LiveId" clId="{667687CC-5DB9-4184-8CFF-81D2D2C831C4}" dt="2022-05-28T23:18:40.563" v="782" actId="207"/>
          <ac:spMkLst>
            <pc:docMk/>
            <pc:sldMk cId="3771199065" sldId="637"/>
            <ac:spMk id="3074" creationId="{A0BE27F2-B76E-4F1B-95CC-EEA20737F5CB}"/>
          </ac:spMkLst>
        </pc:spChg>
        <pc:spChg chg="mod">
          <ac:chgData name="Wei-hsung Lin" userId="27d5a8ae643e4031" providerId="LiveId" clId="{667687CC-5DB9-4184-8CFF-81D2D2C831C4}" dt="2022-05-29T01:32:15.629" v="793" actId="20577"/>
          <ac:spMkLst>
            <pc:docMk/>
            <pc:sldMk cId="3771199065" sldId="637"/>
            <ac:spMk id="3075" creationId="{F379C238-48C0-4405-B3A4-02E525A8B4C4}"/>
          </ac:spMkLst>
        </pc:spChg>
      </pc:sldChg>
      <pc:sldChg chg="modSp add mod">
        <pc:chgData name="Wei-hsung Lin" userId="27d5a8ae643e4031" providerId="LiveId" clId="{667687CC-5DB9-4184-8CFF-81D2D2C831C4}" dt="2022-05-29T01:42:29.377" v="870"/>
        <pc:sldMkLst>
          <pc:docMk/>
          <pc:sldMk cId="2181494451" sldId="638"/>
        </pc:sldMkLst>
        <pc:spChg chg="mod">
          <ac:chgData name="Wei-hsung Lin" userId="27d5a8ae643e4031" providerId="LiveId" clId="{667687CC-5DB9-4184-8CFF-81D2D2C831C4}" dt="2022-05-29T01:42:29.377" v="870"/>
          <ac:spMkLst>
            <pc:docMk/>
            <pc:sldMk cId="2181494451" sldId="638"/>
            <ac:spMk id="3075" creationId="{F379C238-48C0-4405-B3A4-02E525A8B4C4}"/>
          </ac:spMkLst>
        </pc:spChg>
      </pc:sldChg>
      <pc:sldChg chg="modSp add mod">
        <pc:chgData name="Wei-hsung Lin" userId="27d5a8ae643e4031" providerId="LiveId" clId="{667687CC-5DB9-4184-8CFF-81D2D2C831C4}" dt="2022-05-29T01:43:09.575" v="875" actId="6549"/>
        <pc:sldMkLst>
          <pc:docMk/>
          <pc:sldMk cId="3668947848" sldId="639"/>
        </pc:sldMkLst>
        <pc:spChg chg="mod">
          <ac:chgData name="Wei-hsung Lin" userId="27d5a8ae643e4031" providerId="LiveId" clId="{667687CC-5DB9-4184-8CFF-81D2D2C831C4}" dt="2022-05-29T01:43:09.575" v="875" actId="6549"/>
          <ac:spMkLst>
            <pc:docMk/>
            <pc:sldMk cId="3668947848" sldId="639"/>
            <ac:spMk id="3075" creationId="{F379C238-48C0-4405-B3A4-02E525A8B4C4}"/>
          </ac:spMkLst>
        </pc:spChg>
      </pc:sldChg>
      <pc:sldChg chg="add del">
        <pc:chgData name="Wei-hsung Lin" userId="27d5a8ae643e4031" providerId="LiveId" clId="{667687CC-5DB9-4184-8CFF-81D2D2C831C4}" dt="2022-05-29T01:47:24.605" v="885" actId="47"/>
        <pc:sldMkLst>
          <pc:docMk/>
          <pc:sldMk cId="2016479932" sldId="640"/>
        </pc:sldMkLst>
      </pc:sldChg>
      <pc:sldChg chg="modSp add mod">
        <pc:chgData name="Wei-hsung Lin" userId="27d5a8ae643e4031" providerId="LiveId" clId="{667687CC-5DB9-4184-8CFF-81D2D2C831C4}" dt="2022-05-29T01:47:44.740" v="886" actId="20577"/>
        <pc:sldMkLst>
          <pc:docMk/>
          <pc:sldMk cId="234994840" sldId="641"/>
        </pc:sldMkLst>
        <pc:spChg chg="mod">
          <ac:chgData name="Wei-hsung Lin" userId="27d5a8ae643e4031" providerId="LiveId" clId="{667687CC-5DB9-4184-8CFF-81D2D2C831C4}" dt="2022-05-29T01:47:44.740" v="886" actId="20577"/>
          <ac:spMkLst>
            <pc:docMk/>
            <pc:sldMk cId="234994840" sldId="641"/>
            <ac:spMk id="3075" creationId="{F379C238-48C0-4405-B3A4-02E525A8B4C4}"/>
          </ac:spMkLst>
        </pc:spChg>
      </pc:sldChg>
      <pc:sldChg chg="modSp add mod">
        <pc:chgData name="Wei-hsung Lin" userId="27d5a8ae643e4031" providerId="LiveId" clId="{667687CC-5DB9-4184-8CFF-81D2D2C831C4}" dt="2022-05-29T01:49:04.046" v="895" actId="21"/>
        <pc:sldMkLst>
          <pc:docMk/>
          <pc:sldMk cId="3554636642" sldId="642"/>
        </pc:sldMkLst>
        <pc:spChg chg="mod">
          <ac:chgData name="Wei-hsung Lin" userId="27d5a8ae643e4031" providerId="LiveId" clId="{667687CC-5DB9-4184-8CFF-81D2D2C831C4}" dt="2022-05-29T01:49:04.046" v="895" actId="21"/>
          <ac:spMkLst>
            <pc:docMk/>
            <pc:sldMk cId="3554636642" sldId="642"/>
            <ac:spMk id="3075" creationId="{F379C238-48C0-4405-B3A4-02E525A8B4C4}"/>
          </ac:spMkLst>
        </pc:spChg>
      </pc:sldChg>
      <pc:sldChg chg="modSp add mod">
        <pc:chgData name="Wei-hsung Lin" userId="27d5a8ae643e4031" providerId="LiveId" clId="{667687CC-5DB9-4184-8CFF-81D2D2C831C4}" dt="2022-05-29T01:49:33.705" v="902" actId="6549"/>
        <pc:sldMkLst>
          <pc:docMk/>
          <pc:sldMk cId="3353563163" sldId="643"/>
        </pc:sldMkLst>
        <pc:spChg chg="mod">
          <ac:chgData name="Wei-hsung Lin" userId="27d5a8ae643e4031" providerId="LiveId" clId="{667687CC-5DB9-4184-8CFF-81D2D2C831C4}" dt="2022-05-29T01:49:33.705" v="902" actId="6549"/>
          <ac:spMkLst>
            <pc:docMk/>
            <pc:sldMk cId="3353563163" sldId="643"/>
            <ac:spMk id="3075" creationId="{F379C238-48C0-4405-B3A4-02E525A8B4C4}"/>
          </ac:spMkLst>
        </pc:spChg>
      </pc:sldChg>
      <pc:sldChg chg="modSp add mod">
        <pc:chgData name="Wei-hsung Lin" userId="27d5a8ae643e4031" providerId="LiveId" clId="{667687CC-5DB9-4184-8CFF-81D2D2C831C4}" dt="2022-05-29T02:00:57.636" v="943" actId="6549"/>
        <pc:sldMkLst>
          <pc:docMk/>
          <pc:sldMk cId="3707465669" sldId="644"/>
        </pc:sldMkLst>
        <pc:spChg chg="mod">
          <ac:chgData name="Wei-hsung Lin" userId="27d5a8ae643e4031" providerId="LiveId" clId="{667687CC-5DB9-4184-8CFF-81D2D2C831C4}" dt="2022-05-29T01:50:19.497" v="905" actId="207"/>
          <ac:spMkLst>
            <pc:docMk/>
            <pc:sldMk cId="3707465669" sldId="644"/>
            <ac:spMk id="3074" creationId="{A0BE27F2-B76E-4F1B-95CC-EEA20737F5CB}"/>
          </ac:spMkLst>
        </pc:spChg>
        <pc:spChg chg="mod">
          <ac:chgData name="Wei-hsung Lin" userId="27d5a8ae643e4031" providerId="LiveId" clId="{667687CC-5DB9-4184-8CFF-81D2D2C831C4}" dt="2022-05-29T02:00:57.636" v="943" actId="6549"/>
          <ac:spMkLst>
            <pc:docMk/>
            <pc:sldMk cId="3707465669" sldId="644"/>
            <ac:spMk id="3075" creationId="{F379C238-48C0-4405-B3A4-02E525A8B4C4}"/>
          </ac:spMkLst>
        </pc:spChg>
      </pc:sldChg>
      <pc:sldChg chg="modSp add mod">
        <pc:chgData name="Wei-hsung Lin" userId="27d5a8ae643e4031" providerId="LiveId" clId="{667687CC-5DB9-4184-8CFF-81D2D2C831C4}" dt="2022-05-29T02:05:01.577" v="958" actId="6549"/>
        <pc:sldMkLst>
          <pc:docMk/>
          <pc:sldMk cId="3736469865" sldId="645"/>
        </pc:sldMkLst>
        <pc:spChg chg="mod">
          <ac:chgData name="Wei-hsung Lin" userId="27d5a8ae643e4031" providerId="LiveId" clId="{667687CC-5DB9-4184-8CFF-81D2D2C831C4}" dt="2022-05-29T02:05:01.577" v="958" actId="6549"/>
          <ac:spMkLst>
            <pc:docMk/>
            <pc:sldMk cId="3736469865" sldId="645"/>
            <ac:spMk id="3075" creationId="{F379C238-48C0-4405-B3A4-02E525A8B4C4}"/>
          </ac:spMkLst>
        </pc:spChg>
      </pc:sldChg>
      <pc:sldChg chg="modSp add mod">
        <pc:chgData name="Wei-hsung Lin" userId="27d5a8ae643e4031" providerId="LiveId" clId="{667687CC-5DB9-4184-8CFF-81D2D2C831C4}" dt="2022-05-29T02:07:33.254" v="975" actId="207"/>
        <pc:sldMkLst>
          <pc:docMk/>
          <pc:sldMk cId="3643284307" sldId="646"/>
        </pc:sldMkLst>
        <pc:spChg chg="mod">
          <ac:chgData name="Wei-hsung Lin" userId="27d5a8ae643e4031" providerId="LiveId" clId="{667687CC-5DB9-4184-8CFF-81D2D2C831C4}" dt="2022-05-29T02:07:33.254" v="975" actId="207"/>
          <ac:spMkLst>
            <pc:docMk/>
            <pc:sldMk cId="3643284307" sldId="646"/>
            <ac:spMk id="3075" creationId="{F379C238-48C0-4405-B3A4-02E525A8B4C4}"/>
          </ac:spMkLst>
        </pc:spChg>
      </pc:sldChg>
      <pc:sldChg chg="modSp add mod">
        <pc:chgData name="Wei-hsung Lin" userId="27d5a8ae643e4031" providerId="LiveId" clId="{667687CC-5DB9-4184-8CFF-81D2D2C831C4}" dt="2022-05-29T02:08:14.938" v="979" actId="20577"/>
        <pc:sldMkLst>
          <pc:docMk/>
          <pc:sldMk cId="2928803747" sldId="647"/>
        </pc:sldMkLst>
        <pc:spChg chg="mod">
          <ac:chgData name="Wei-hsung Lin" userId="27d5a8ae643e4031" providerId="LiveId" clId="{667687CC-5DB9-4184-8CFF-81D2D2C831C4}" dt="2022-05-29T02:08:14.938" v="979" actId="20577"/>
          <ac:spMkLst>
            <pc:docMk/>
            <pc:sldMk cId="2928803747" sldId="647"/>
            <ac:spMk id="3075" creationId="{F379C238-48C0-4405-B3A4-02E525A8B4C4}"/>
          </ac:spMkLst>
        </pc:spChg>
      </pc:sldChg>
      <pc:sldChg chg="modSp add mod">
        <pc:chgData name="Wei-hsung Lin" userId="27d5a8ae643e4031" providerId="LiveId" clId="{667687CC-5DB9-4184-8CFF-81D2D2C831C4}" dt="2022-05-29T02:10:53.435" v="993" actId="207"/>
        <pc:sldMkLst>
          <pc:docMk/>
          <pc:sldMk cId="1039393565" sldId="648"/>
        </pc:sldMkLst>
        <pc:spChg chg="mod">
          <ac:chgData name="Wei-hsung Lin" userId="27d5a8ae643e4031" providerId="LiveId" clId="{667687CC-5DB9-4184-8CFF-81D2D2C831C4}" dt="2022-05-29T02:10:53.435" v="993" actId="207"/>
          <ac:spMkLst>
            <pc:docMk/>
            <pc:sldMk cId="1039393565" sldId="648"/>
            <ac:spMk id="3074" creationId="{A0BE27F2-B76E-4F1B-95CC-EEA20737F5CB}"/>
          </ac:spMkLst>
        </pc:spChg>
        <pc:spChg chg="mod">
          <ac:chgData name="Wei-hsung Lin" userId="27d5a8ae643e4031" providerId="LiveId" clId="{667687CC-5DB9-4184-8CFF-81D2D2C831C4}" dt="2022-05-29T02:10:31.257" v="992" actId="6549"/>
          <ac:spMkLst>
            <pc:docMk/>
            <pc:sldMk cId="1039393565" sldId="648"/>
            <ac:spMk id="3075" creationId="{F379C238-48C0-4405-B3A4-02E525A8B4C4}"/>
          </ac:spMkLst>
        </pc:spChg>
      </pc:sldChg>
      <pc:sldChg chg="modSp add mod">
        <pc:chgData name="Wei-hsung Lin" userId="27d5a8ae643e4031" providerId="LiveId" clId="{667687CC-5DB9-4184-8CFF-81D2D2C831C4}" dt="2022-05-29T02:13:39.027" v="1006" actId="6549"/>
        <pc:sldMkLst>
          <pc:docMk/>
          <pc:sldMk cId="1940147066" sldId="649"/>
        </pc:sldMkLst>
        <pc:spChg chg="mod">
          <ac:chgData name="Wei-hsung Lin" userId="27d5a8ae643e4031" providerId="LiveId" clId="{667687CC-5DB9-4184-8CFF-81D2D2C831C4}" dt="2022-05-29T02:13:39.027" v="1006" actId="6549"/>
          <ac:spMkLst>
            <pc:docMk/>
            <pc:sldMk cId="1940147066" sldId="649"/>
            <ac:spMk id="3075" creationId="{F379C238-48C0-4405-B3A4-02E525A8B4C4}"/>
          </ac:spMkLst>
        </pc:spChg>
      </pc:sldChg>
      <pc:sldChg chg="modSp add mod">
        <pc:chgData name="Wei-hsung Lin" userId="27d5a8ae643e4031" providerId="LiveId" clId="{667687CC-5DB9-4184-8CFF-81D2D2C831C4}" dt="2022-05-29T02:15:09.905" v="1019" actId="6549"/>
        <pc:sldMkLst>
          <pc:docMk/>
          <pc:sldMk cId="238217671" sldId="650"/>
        </pc:sldMkLst>
        <pc:spChg chg="mod">
          <ac:chgData name="Wei-hsung Lin" userId="27d5a8ae643e4031" providerId="LiveId" clId="{667687CC-5DB9-4184-8CFF-81D2D2C831C4}" dt="2022-05-29T02:15:09.905" v="1019" actId="6549"/>
          <ac:spMkLst>
            <pc:docMk/>
            <pc:sldMk cId="238217671" sldId="650"/>
            <ac:spMk id="3075" creationId="{F379C238-48C0-4405-B3A4-02E525A8B4C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7EC525-C967-4571-9C15-652ADCAD87F7}" type="datetimeFigureOut">
              <a:rPr lang="en-US" smtClean="0"/>
              <a:t>6/2/2022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CA238F-B821-4FA7-A22D-D41ED811E2B3}" type="slidenum">
              <a:rPr lang="en-US" smtClean="0"/>
              <a:t>‹#›</a:t>
            </a:fld>
            <a:endParaRPr lang="en-US"/>
          </a:p>
        </p:txBody>
      </p:sp>
    </p:spTree>
    <p:extLst>
      <p:ext uri="{BB962C8B-B14F-4D97-AF65-F5344CB8AC3E}">
        <p14:creationId xmlns:p14="http://schemas.microsoft.com/office/powerpoint/2010/main" val="1001119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a:t>
            </a:fld>
            <a:endParaRPr lang="en-US"/>
          </a:p>
        </p:txBody>
      </p:sp>
    </p:spTree>
    <p:extLst>
      <p:ext uri="{BB962C8B-B14F-4D97-AF65-F5344CB8AC3E}">
        <p14:creationId xmlns:p14="http://schemas.microsoft.com/office/powerpoint/2010/main" val="7383750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11</a:t>
            </a:fld>
            <a:endParaRPr lang="en-US"/>
          </a:p>
        </p:txBody>
      </p:sp>
    </p:spTree>
    <p:extLst>
      <p:ext uri="{BB962C8B-B14F-4D97-AF65-F5344CB8AC3E}">
        <p14:creationId xmlns:p14="http://schemas.microsoft.com/office/powerpoint/2010/main" val="10319327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12</a:t>
            </a:fld>
            <a:endParaRPr lang="en-US"/>
          </a:p>
        </p:txBody>
      </p:sp>
    </p:spTree>
    <p:extLst>
      <p:ext uri="{BB962C8B-B14F-4D97-AF65-F5344CB8AC3E}">
        <p14:creationId xmlns:p14="http://schemas.microsoft.com/office/powerpoint/2010/main" val="22709271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13</a:t>
            </a:fld>
            <a:endParaRPr lang="en-US"/>
          </a:p>
        </p:txBody>
      </p:sp>
    </p:spTree>
    <p:extLst>
      <p:ext uri="{BB962C8B-B14F-4D97-AF65-F5344CB8AC3E}">
        <p14:creationId xmlns:p14="http://schemas.microsoft.com/office/powerpoint/2010/main" val="41939262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14</a:t>
            </a:fld>
            <a:endParaRPr lang="en-US"/>
          </a:p>
        </p:txBody>
      </p:sp>
    </p:spTree>
    <p:extLst>
      <p:ext uri="{BB962C8B-B14F-4D97-AF65-F5344CB8AC3E}">
        <p14:creationId xmlns:p14="http://schemas.microsoft.com/office/powerpoint/2010/main" val="513686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15</a:t>
            </a:fld>
            <a:endParaRPr lang="en-US"/>
          </a:p>
        </p:txBody>
      </p:sp>
    </p:spTree>
    <p:extLst>
      <p:ext uri="{BB962C8B-B14F-4D97-AF65-F5344CB8AC3E}">
        <p14:creationId xmlns:p14="http://schemas.microsoft.com/office/powerpoint/2010/main" val="41838804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16</a:t>
            </a:fld>
            <a:endParaRPr lang="en-US"/>
          </a:p>
        </p:txBody>
      </p:sp>
    </p:spTree>
    <p:extLst>
      <p:ext uri="{BB962C8B-B14F-4D97-AF65-F5344CB8AC3E}">
        <p14:creationId xmlns:p14="http://schemas.microsoft.com/office/powerpoint/2010/main" val="42321044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17</a:t>
            </a:fld>
            <a:endParaRPr lang="en-US"/>
          </a:p>
        </p:txBody>
      </p:sp>
    </p:spTree>
    <p:extLst>
      <p:ext uri="{BB962C8B-B14F-4D97-AF65-F5344CB8AC3E}">
        <p14:creationId xmlns:p14="http://schemas.microsoft.com/office/powerpoint/2010/main" val="13012494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18</a:t>
            </a:fld>
            <a:endParaRPr lang="en-US"/>
          </a:p>
        </p:txBody>
      </p:sp>
    </p:spTree>
    <p:extLst>
      <p:ext uri="{BB962C8B-B14F-4D97-AF65-F5344CB8AC3E}">
        <p14:creationId xmlns:p14="http://schemas.microsoft.com/office/powerpoint/2010/main" val="10872135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19</a:t>
            </a:fld>
            <a:endParaRPr lang="en-US"/>
          </a:p>
        </p:txBody>
      </p:sp>
    </p:spTree>
    <p:extLst>
      <p:ext uri="{BB962C8B-B14F-4D97-AF65-F5344CB8AC3E}">
        <p14:creationId xmlns:p14="http://schemas.microsoft.com/office/powerpoint/2010/main" val="32693836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20</a:t>
            </a:fld>
            <a:endParaRPr lang="en-US"/>
          </a:p>
        </p:txBody>
      </p:sp>
    </p:spTree>
    <p:extLst>
      <p:ext uri="{BB962C8B-B14F-4D97-AF65-F5344CB8AC3E}">
        <p14:creationId xmlns:p14="http://schemas.microsoft.com/office/powerpoint/2010/main" val="794972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a:t>
            </a:fld>
            <a:endParaRPr lang="en-US"/>
          </a:p>
        </p:txBody>
      </p:sp>
    </p:spTree>
    <p:extLst>
      <p:ext uri="{BB962C8B-B14F-4D97-AF65-F5344CB8AC3E}">
        <p14:creationId xmlns:p14="http://schemas.microsoft.com/office/powerpoint/2010/main" val="1314894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21</a:t>
            </a:fld>
            <a:endParaRPr lang="en-US"/>
          </a:p>
        </p:txBody>
      </p:sp>
    </p:spTree>
    <p:extLst>
      <p:ext uri="{BB962C8B-B14F-4D97-AF65-F5344CB8AC3E}">
        <p14:creationId xmlns:p14="http://schemas.microsoft.com/office/powerpoint/2010/main" val="9898723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22</a:t>
            </a:fld>
            <a:endParaRPr lang="en-US"/>
          </a:p>
        </p:txBody>
      </p:sp>
    </p:spTree>
    <p:extLst>
      <p:ext uri="{BB962C8B-B14F-4D97-AF65-F5344CB8AC3E}">
        <p14:creationId xmlns:p14="http://schemas.microsoft.com/office/powerpoint/2010/main" val="15361914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23</a:t>
            </a:fld>
            <a:endParaRPr lang="en-US"/>
          </a:p>
        </p:txBody>
      </p:sp>
    </p:spTree>
    <p:extLst>
      <p:ext uri="{BB962C8B-B14F-4D97-AF65-F5344CB8AC3E}">
        <p14:creationId xmlns:p14="http://schemas.microsoft.com/office/powerpoint/2010/main" val="13609422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24</a:t>
            </a:fld>
            <a:endParaRPr lang="en-US"/>
          </a:p>
        </p:txBody>
      </p:sp>
    </p:spTree>
    <p:extLst>
      <p:ext uri="{BB962C8B-B14F-4D97-AF65-F5344CB8AC3E}">
        <p14:creationId xmlns:p14="http://schemas.microsoft.com/office/powerpoint/2010/main" val="36345907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25</a:t>
            </a:fld>
            <a:endParaRPr lang="en-US"/>
          </a:p>
        </p:txBody>
      </p:sp>
    </p:spTree>
    <p:extLst>
      <p:ext uri="{BB962C8B-B14F-4D97-AF65-F5344CB8AC3E}">
        <p14:creationId xmlns:p14="http://schemas.microsoft.com/office/powerpoint/2010/main" val="37716087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26</a:t>
            </a:fld>
            <a:endParaRPr lang="en-US"/>
          </a:p>
        </p:txBody>
      </p:sp>
    </p:spTree>
    <p:extLst>
      <p:ext uri="{BB962C8B-B14F-4D97-AF65-F5344CB8AC3E}">
        <p14:creationId xmlns:p14="http://schemas.microsoft.com/office/powerpoint/2010/main" val="7590988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27</a:t>
            </a:fld>
            <a:endParaRPr lang="en-US"/>
          </a:p>
        </p:txBody>
      </p:sp>
    </p:spTree>
    <p:extLst>
      <p:ext uri="{BB962C8B-B14F-4D97-AF65-F5344CB8AC3E}">
        <p14:creationId xmlns:p14="http://schemas.microsoft.com/office/powerpoint/2010/main" val="40344712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28</a:t>
            </a:fld>
            <a:endParaRPr lang="en-US"/>
          </a:p>
        </p:txBody>
      </p:sp>
    </p:spTree>
    <p:extLst>
      <p:ext uri="{BB962C8B-B14F-4D97-AF65-F5344CB8AC3E}">
        <p14:creationId xmlns:p14="http://schemas.microsoft.com/office/powerpoint/2010/main" val="196549755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29</a:t>
            </a:fld>
            <a:endParaRPr lang="en-US"/>
          </a:p>
        </p:txBody>
      </p:sp>
    </p:spTree>
    <p:extLst>
      <p:ext uri="{BB962C8B-B14F-4D97-AF65-F5344CB8AC3E}">
        <p14:creationId xmlns:p14="http://schemas.microsoft.com/office/powerpoint/2010/main" val="19453442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30</a:t>
            </a:fld>
            <a:endParaRPr lang="en-US"/>
          </a:p>
        </p:txBody>
      </p:sp>
    </p:spTree>
    <p:extLst>
      <p:ext uri="{BB962C8B-B14F-4D97-AF65-F5344CB8AC3E}">
        <p14:creationId xmlns:p14="http://schemas.microsoft.com/office/powerpoint/2010/main" val="3816687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4</a:t>
            </a:fld>
            <a:endParaRPr lang="en-US"/>
          </a:p>
        </p:txBody>
      </p:sp>
    </p:spTree>
    <p:extLst>
      <p:ext uri="{BB962C8B-B14F-4D97-AF65-F5344CB8AC3E}">
        <p14:creationId xmlns:p14="http://schemas.microsoft.com/office/powerpoint/2010/main" val="5624186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31</a:t>
            </a:fld>
            <a:endParaRPr lang="en-US"/>
          </a:p>
        </p:txBody>
      </p:sp>
    </p:spTree>
    <p:extLst>
      <p:ext uri="{BB962C8B-B14F-4D97-AF65-F5344CB8AC3E}">
        <p14:creationId xmlns:p14="http://schemas.microsoft.com/office/powerpoint/2010/main" val="35068805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32</a:t>
            </a:fld>
            <a:endParaRPr lang="en-US"/>
          </a:p>
        </p:txBody>
      </p:sp>
    </p:spTree>
    <p:extLst>
      <p:ext uri="{BB962C8B-B14F-4D97-AF65-F5344CB8AC3E}">
        <p14:creationId xmlns:p14="http://schemas.microsoft.com/office/powerpoint/2010/main" val="253295209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33</a:t>
            </a:fld>
            <a:endParaRPr lang="en-US"/>
          </a:p>
        </p:txBody>
      </p:sp>
    </p:spTree>
    <p:extLst>
      <p:ext uri="{BB962C8B-B14F-4D97-AF65-F5344CB8AC3E}">
        <p14:creationId xmlns:p14="http://schemas.microsoft.com/office/powerpoint/2010/main" val="2912111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5</a:t>
            </a:fld>
            <a:endParaRPr lang="en-US"/>
          </a:p>
        </p:txBody>
      </p:sp>
    </p:spTree>
    <p:extLst>
      <p:ext uri="{BB962C8B-B14F-4D97-AF65-F5344CB8AC3E}">
        <p14:creationId xmlns:p14="http://schemas.microsoft.com/office/powerpoint/2010/main" val="3513316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6</a:t>
            </a:fld>
            <a:endParaRPr lang="en-US"/>
          </a:p>
        </p:txBody>
      </p:sp>
    </p:spTree>
    <p:extLst>
      <p:ext uri="{BB962C8B-B14F-4D97-AF65-F5344CB8AC3E}">
        <p14:creationId xmlns:p14="http://schemas.microsoft.com/office/powerpoint/2010/main" val="270895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7</a:t>
            </a:fld>
            <a:endParaRPr lang="en-US"/>
          </a:p>
        </p:txBody>
      </p:sp>
    </p:spTree>
    <p:extLst>
      <p:ext uri="{BB962C8B-B14F-4D97-AF65-F5344CB8AC3E}">
        <p14:creationId xmlns:p14="http://schemas.microsoft.com/office/powerpoint/2010/main" val="3979602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8</a:t>
            </a:fld>
            <a:endParaRPr lang="en-US"/>
          </a:p>
        </p:txBody>
      </p:sp>
    </p:spTree>
    <p:extLst>
      <p:ext uri="{BB962C8B-B14F-4D97-AF65-F5344CB8AC3E}">
        <p14:creationId xmlns:p14="http://schemas.microsoft.com/office/powerpoint/2010/main" val="22970376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9</a:t>
            </a:fld>
            <a:endParaRPr lang="en-US"/>
          </a:p>
        </p:txBody>
      </p:sp>
    </p:spTree>
    <p:extLst>
      <p:ext uri="{BB962C8B-B14F-4D97-AF65-F5344CB8AC3E}">
        <p14:creationId xmlns:p14="http://schemas.microsoft.com/office/powerpoint/2010/main" val="14550548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10</a:t>
            </a:fld>
            <a:endParaRPr lang="en-US"/>
          </a:p>
        </p:txBody>
      </p:sp>
    </p:spTree>
    <p:extLst>
      <p:ext uri="{BB962C8B-B14F-4D97-AF65-F5344CB8AC3E}">
        <p14:creationId xmlns:p14="http://schemas.microsoft.com/office/powerpoint/2010/main" val="3935896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C9C83A87-F439-4777-B719-CAC28092BF75}" type="slidenum">
              <a:rPr lang="en-US" altLang="zh-CN" smtClean="0"/>
              <a:pPr/>
              <a:t>‹#›</a:t>
            </a:fld>
            <a:endParaRPr lang="en-US" altLang="zh-CN"/>
          </a:p>
        </p:txBody>
      </p:sp>
    </p:spTree>
    <p:extLst>
      <p:ext uri="{BB962C8B-B14F-4D97-AF65-F5344CB8AC3E}">
        <p14:creationId xmlns:p14="http://schemas.microsoft.com/office/powerpoint/2010/main" val="1579563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01FC445A-8D52-4C98-BF38-81A557F47A0A}" type="slidenum">
              <a:rPr lang="en-US" altLang="zh-CN" smtClean="0"/>
              <a:pPr/>
              <a:t>‹#›</a:t>
            </a:fld>
            <a:endParaRPr lang="en-US" altLang="zh-CN"/>
          </a:p>
        </p:txBody>
      </p:sp>
    </p:spTree>
    <p:extLst>
      <p:ext uri="{BB962C8B-B14F-4D97-AF65-F5344CB8AC3E}">
        <p14:creationId xmlns:p14="http://schemas.microsoft.com/office/powerpoint/2010/main" val="2469583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8151121D-2401-426D-9BD7-285F0D402968}" type="slidenum">
              <a:rPr lang="en-US" altLang="zh-CN" smtClean="0"/>
              <a:pPr/>
              <a:t>‹#›</a:t>
            </a:fld>
            <a:endParaRPr lang="en-US" altLang="zh-CN"/>
          </a:p>
        </p:txBody>
      </p:sp>
    </p:spTree>
    <p:extLst>
      <p:ext uri="{BB962C8B-B14F-4D97-AF65-F5344CB8AC3E}">
        <p14:creationId xmlns:p14="http://schemas.microsoft.com/office/powerpoint/2010/main" val="3439088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320675"/>
            <a:ext cx="10363200" cy="1203325"/>
          </a:xfrm>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357909" y="1752600"/>
            <a:ext cx="10386291" cy="4343400"/>
          </a:xfrm>
          <a:solidFill>
            <a:schemeClr val="bg1">
              <a:alpha val="43000"/>
            </a:schemeClr>
          </a:solidFill>
        </p:spPr>
        <p:txBody>
          <a:bodyPr/>
          <a:lstStyle>
            <a:lvl1pPr>
              <a:defRPr b="1"/>
            </a:lvl1pPr>
            <a:lvl2pPr>
              <a:defRPr b="1"/>
            </a:lvl2pPr>
            <a:lvl3pPr>
              <a:defRPr b="1"/>
            </a:lvl3pPr>
            <a:lvl4pPr>
              <a:defRPr b="1"/>
            </a:lvl4pPr>
            <a:lvl5pPr>
              <a:defRPr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AF1F4137-F667-446A-8028-43E7E9170869}" type="slidenum">
              <a:rPr lang="en-US" altLang="zh-CN" smtClean="0"/>
              <a:pPr/>
              <a:t>‹#›</a:t>
            </a:fld>
            <a:endParaRPr lang="en-US" altLang="zh-CN"/>
          </a:p>
        </p:txBody>
      </p:sp>
    </p:spTree>
    <p:extLst>
      <p:ext uri="{BB962C8B-B14F-4D97-AF65-F5344CB8AC3E}">
        <p14:creationId xmlns:p14="http://schemas.microsoft.com/office/powerpoint/2010/main" val="505851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87FF8A53-213C-4B04-BBCB-00EA0501C8F1}" type="slidenum">
              <a:rPr lang="en-US" altLang="zh-CN" smtClean="0"/>
              <a:pPr/>
              <a:t>‹#›</a:t>
            </a:fld>
            <a:endParaRPr lang="en-US" altLang="zh-CN"/>
          </a:p>
        </p:txBody>
      </p:sp>
    </p:spTree>
    <p:extLst>
      <p:ext uri="{BB962C8B-B14F-4D97-AF65-F5344CB8AC3E}">
        <p14:creationId xmlns:p14="http://schemas.microsoft.com/office/powerpoint/2010/main" val="3623877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FA620081-D04E-459C-999C-80F7DE4E54A3}" type="slidenum">
              <a:rPr lang="en-US" altLang="zh-CN" smtClean="0"/>
              <a:pPr/>
              <a:t>‹#›</a:t>
            </a:fld>
            <a:endParaRPr lang="en-US" altLang="zh-CN"/>
          </a:p>
        </p:txBody>
      </p:sp>
    </p:spTree>
    <p:extLst>
      <p:ext uri="{BB962C8B-B14F-4D97-AF65-F5344CB8AC3E}">
        <p14:creationId xmlns:p14="http://schemas.microsoft.com/office/powerpoint/2010/main" val="206321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zh-CN"/>
          </a:p>
        </p:txBody>
      </p:sp>
      <p:sp>
        <p:nvSpPr>
          <p:cNvPr id="8" name="Footer Placeholder 7"/>
          <p:cNvSpPr>
            <a:spLocks noGrp="1"/>
          </p:cNvSpPr>
          <p:nvPr>
            <p:ph type="ftr" sz="quarter" idx="11"/>
          </p:nvPr>
        </p:nvSpPr>
        <p:spPr/>
        <p:txBody>
          <a:bodyPr/>
          <a:lstStyle/>
          <a:p>
            <a:endParaRPr lang="en-US" altLang="zh-CN"/>
          </a:p>
        </p:txBody>
      </p:sp>
      <p:sp>
        <p:nvSpPr>
          <p:cNvPr id="9" name="Slide Number Placeholder 8"/>
          <p:cNvSpPr>
            <a:spLocks noGrp="1"/>
          </p:cNvSpPr>
          <p:nvPr>
            <p:ph type="sldNum" sz="quarter" idx="12"/>
          </p:nvPr>
        </p:nvSpPr>
        <p:spPr/>
        <p:txBody>
          <a:bodyPr/>
          <a:lstStyle/>
          <a:p>
            <a:fld id="{008DDD6E-363F-4F3E-89B6-9A645B6F6718}" type="slidenum">
              <a:rPr lang="en-US" altLang="zh-CN" smtClean="0"/>
              <a:pPr/>
              <a:t>‹#›</a:t>
            </a:fld>
            <a:endParaRPr lang="en-US" altLang="zh-CN"/>
          </a:p>
        </p:txBody>
      </p:sp>
    </p:spTree>
    <p:extLst>
      <p:ext uri="{BB962C8B-B14F-4D97-AF65-F5344CB8AC3E}">
        <p14:creationId xmlns:p14="http://schemas.microsoft.com/office/powerpoint/2010/main" val="887323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zh-CN"/>
          </a:p>
        </p:txBody>
      </p:sp>
      <p:sp>
        <p:nvSpPr>
          <p:cNvPr id="4" name="Footer Placeholder 3"/>
          <p:cNvSpPr>
            <a:spLocks noGrp="1"/>
          </p:cNvSpPr>
          <p:nvPr>
            <p:ph type="ftr" sz="quarter" idx="11"/>
          </p:nvPr>
        </p:nvSpPr>
        <p:spPr/>
        <p:txBody>
          <a:bodyPr/>
          <a:lstStyle/>
          <a:p>
            <a:endParaRPr lang="en-US" altLang="zh-CN"/>
          </a:p>
        </p:txBody>
      </p:sp>
      <p:sp>
        <p:nvSpPr>
          <p:cNvPr id="5" name="Slide Number Placeholder 4"/>
          <p:cNvSpPr>
            <a:spLocks noGrp="1"/>
          </p:cNvSpPr>
          <p:nvPr>
            <p:ph type="sldNum" sz="quarter" idx="12"/>
          </p:nvPr>
        </p:nvSpPr>
        <p:spPr/>
        <p:txBody>
          <a:bodyPr/>
          <a:lstStyle/>
          <a:p>
            <a:fld id="{488D030F-12C8-44AB-8940-6E5771081AE2}" type="slidenum">
              <a:rPr lang="en-US" altLang="zh-CN" smtClean="0"/>
              <a:pPr/>
              <a:t>‹#›</a:t>
            </a:fld>
            <a:endParaRPr lang="en-US" altLang="zh-CN"/>
          </a:p>
        </p:txBody>
      </p:sp>
    </p:spTree>
    <p:extLst>
      <p:ext uri="{BB962C8B-B14F-4D97-AF65-F5344CB8AC3E}">
        <p14:creationId xmlns:p14="http://schemas.microsoft.com/office/powerpoint/2010/main" val="4154081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zh-CN"/>
          </a:p>
        </p:txBody>
      </p:sp>
      <p:sp>
        <p:nvSpPr>
          <p:cNvPr id="3" name="Footer Placeholder 2"/>
          <p:cNvSpPr>
            <a:spLocks noGrp="1"/>
          </p:cNvSpPr>
          <p:nvPr>
            <p:ph type="ftr" sz="quarter" idx="11"/>
          </p:nvPr>
        </p:nvSpPr>
        <p:spPr/>
        <p:txBody>
          <a:bodyPr/>
          <a:lstStyle/>
          <a:p>
            <a:endParaRPr lang="en-US" altLang="zh-CN"/>
          </a:p>
        </p:txBody>
      </p:sp>
      <p:sp>
        <p:nvSpPr>
          <p:cNvPr id="4" name="Slide Number Placeholder 3"/>
          <p:cNvSpPr>
            <a:spLocks noGrp="1"/>
          </p:cNvSpPr>
          <p:nvPr>
            <p:ph type="sldNum" sz="quarter" idx="12"/>
          </p:nvPr>
        </p:nvSpPr>
        <p:spPr/>
        <p:txBody>
          <a:bodyPr/>
          <a:lstStyle/>
          <a:p>
            <a:fld id="{3CDF4EC3-31B4-45FE-8395-2026F997BDD5}" type="slidenum">
              <a:rPr lang="en-US" altLang="zh-CN" smtClean="0"/>
              <a:pPr/>
              <a:t>‹#›</a:t>
            </a:fld>
            <a:endParaRPr lang="en-US" altLang="zh-CN"/>
          </a:p>
        </p:txBody>
      </p:sp>
    </p:spTree>
    <p:extLst>
      <p:ext uri="{BB962C8B-B14F-4D97-AF65-F5344CB8AC3E}">
        <p14:creationId xmlns:p14="http://schemas.microsoft.com/office/powerpoint/2010/main" val="3146734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8476CAE8-8003-43E6-92FB-CC9AB4BC8A37}" type="slidenum">
              <a:rPr lang="en-US" altLang="zh-CN" smtClean="0"/>
              <a:pPr/>
              <a:t>‹#›</a:t>
            </a:fld>
            <a:endParaRPr lang="en-US" altLang="zh-CN"/>
          </a:p>
        </p:txBody>
      </p:sp>
    </p:spTree>
    <p:extLst>
      <p:ext uri="{BB962C8B-B14F-4D97-AF65-F5344CB8AC3E}">
        <p14:creationId xmlns:p14="http://schemas.microsoft.com/office/powerpoint/2010/main" val="3013386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E8A8CE4B-8EE3-4EF3-965B-08D9ACA5AD86}" type="slidenum">
              <a:rPr lang="en-US" altLang="zh-CN" smtClean="0"/>
              <a:pPr/>
              <a:t>‹#›</a:t>
            </a:fld>
            <a:endParaRPr lang="en-US" altLang="zh-CN"/>
          </a:p>
        </p:txBody>
      </p:sp>
    </p:spTree>
    <p:extLst>
      <p:ext uri="{BB962C8B-B14F-4D97-AF65-F5344CB8AC3E}">
        <p14:creationId xmlns:p14="http://schemas.microsoft.com/office/powerpoint/2010/main" val="3970605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zh-C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zh-C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E77B00-3B17-44FD-8D67-5FD682ADCD69}" type="slidenum">
              <a:rPr lang="en-US" altLang="zh-CN" smtClean="0"/>
              <a:pPr/>
              <a:t>‹#›</a:t>
            </a:fld>
            <a:endParaRPr lang="en-US" altLang="zh-CN"/>
          </a:p>
        </p:txBody>
      </p:sp>
    </p:spTree>
    <p:extLst>
      <p:ext uri="{BB962C8B-B14F-4D97-AF65-F5344CB8AC3E}">
        <p14:creationId xmlns:p14="http://schemas.microsoft.com/office/powerpoint/2010/main" val="243573573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EE374CF-E32B-4E20-9125-EC278CE685C5}"/>
              </a:ext>
            </a:extLst>
          </p:cNvPr>
          <p:cNvSpPr>
            <a:spLocks noGrp="1" noChangeArrowheads="1"/>
          </p:cNvSpPr>
          <p:nvPr>
            <p:ph type="ctrTitle"/>
          </p:nvPr>
        </p:nvSpPr>
        <p:spPr>
          <a:xfrm>
            <a:off x="762000" y="990600"/>
            <a:ext cx="6553200" cy="1544637"/>
          </a:xfrm>
        </p:spPr>
        <p:txBody>
          <a:bodyPr>
            <a:normAutofit/>
          </a:bodyPr>
          <a:lstStyle/>
          <a:p>
            <a:r>
              <a:rPr lang="zh-CN" altLang="en-US" b="1" dirty="0"/>
              <a:t>磐石之上（</a:t>
            </a:r>
            <a:r>
              <a:rPr lang="en-US" altLang="zh-CN" b="1" dirty="0"/>
              <a:t>16</a:t>
            </a:r>
            <a:r>
              <a:rPr lang="zh-CN" altLang="en-US" b="1" dirty="0"/>
              <a:t>）</a:t>
            </a:r>
            <a:endParaRPr lang="en-US" altLang="zh-CN" b="1" dirty="0"/>
          </a:p>
        </p:txBody>
      </p:sp>
      <p:sp>
        <p:nvSpPr>
          <p:cNvPr id="2051" name="Rectangle 3">
            <a:extLst>
              <a:ext uri="{FF2B5EF4-FFF2-40B4-BE49-F238E27FC236}">
                <a16:creationId xmlns:a16="http://schemas.microsoft.com/office/drawing/2014/main" id="{D978EAF2-4A61-489B-B3FF-9FE5E3C8BC2E}"/>
              </a:ext>
            </a:extLst>
          </p:cNvPr>
          <p:cNvSpPr>
            <a:spLocks noGrp="1" noChangeArrowheads="1"/>
          </p:cNvSpPr>
          <p:nvPr>
            <p:ph type="subTitle" idx="1"/>
          </p:nvPr>
        </p:nvSpPr>
        <p:spPr>
          <a:xfrm>
            <a:off x="762000" y="3048000"/>
            <a:ext cx="6934200" cy="1447800"/>
          </a:xfrm>
        </p:spPr>
        <p:txBody>
          <a:bodyPr>
            <a:normAutofit fontScale="77500" lnSpcReduction="20000"/>
          </a:bodyPr>
          <a:lstStyle/>
          <a:p>
            <a:r>
              <a:rPr lang="zh-TW" altLang="en-US" sz="9600" dirty="0">
                <a:latin typeface="STKaiti" panose="02010600040101010101" pitchFamily="2" charset="-122"/>
                <a:ea typeface="STKaiti" panose="02010600040101010101" pitchFamily="2" charset="-122"/>
              </a:rPr>
              <a:t>聖徒的堅守忍耐</a:t>
            </a:r>
            <a:endParaRPr lang="zh-CN" altLang="en-US" sz="4800" b="1" dirty="0">
              <a:latin typeface="STKaiti" panose="02010600040101010101" pitchFamily="2" charset="-122"/>
              <a:ea typeface="STKaiti" panose="0201060004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聖徒的堅守忍耐</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耶穌自己在撒種的比喻中好像也在暗示，只有一種聽道的人才能信仰結實，持守到底，其他的最終都會被各種邪惡的勢力吞食掉，這些勢力會叫基督徒抵禦不了，信仰持守不下去的。保羅在哥林多前書對主內信徒所講的話，就是針對這樣的背景：</a:t>
            </a:r>
            <a:endParaRPr lang="en-US" altLang="zh-TW" sz="3200" dirty="0"/>
          </a:p>
          <a:p>
            <a:pPr marL="457200" lvl="1" indent="0">
              <a:buNone/>
            </a:pPr>
            <a:r>
              <a:rPr lang="zh-TW" altLang="en-US" sz="2800" dirty="0"/>
              <a:t>所以我奔跑，不是沒有目標的；我鬥拳，不是打空氣的。我要克制自己的身體，叫身體服我，免得我傳了給別人，自己反而落選了。（ 哥林多前書 </a:t>
            </a:r>
            <a:r>
              <a:rPr lang="en-US" altLang="zh-TW" sz="2800" dirty="0"/>
              <a:t>9:26-27</a:t>
            </a:r>
            <a:r>
              <a:rPr lang="zh-TW" altLang="en-US" sz="2800" dirty="0"/>
              <a:t>）</a:t>
            </a:r>
          </a:p>
          <a:p>
            <a:pPr marL="0" indent="0">
              <a:buNone/>
            </a:pPr>
            <a:r>
              <a:rPr lang="zh-TW" altLang="en-US" sz="3200" dirty="0"/>
              <a:t>同樣，當我們讀到希伯來書，我們不能不受震撼，甚至感到訝異，怎麼整卷書會不斷出現有關失喪的警告字句，或勉勵信徒堅守忍耐的字句？對於新約作者來說，這顯然是一件不尋常、需要特別關注的事。</a:t>
            </a:r>
            <a:endParaRPr lang="en-US" altLang="zh-CN" sz="3200" dirty="0"/>
          </a:p>
        </p:txBody>
      </p:sp>
    </p:spTree>
    <p:extLst>
      <p:ext uri="{BB962C8B-B14F-4D97-AF65-F5344CB8AC3E}">
        <p14:creationId xmlns:p14="http://schemas.microsoft.com/office/powerpoint/2010/main" val="27110280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聖徒的堅守忍耐</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然而，在另一方面，在同一本新約聖經中，又有強烈的、幾乎是以絕對的保證那樣肯定的話，來強調基督徒必定能夠堅守到底。也正因如此，紐頓才有那麼大的信心，認為無論將來的危難有多大，也無法阻撓基督徒跑完這場競賽。</a:t>
            </a:r>
            <a:endParaRPr lang="en-US" altLang="zh-TW" sz="3200" dirty="0"/>
          </a:p>
          <a:p>
            <a:pPr marL="0" indent="0">
              <a:buNone/>
            </a:pPr>
            <a:r>
              <a:rPr lang="zh-TW" altLang="en-US" sz="3200" dirty="0"/>
              <a:t>那位說要克制己身，免得自己落選的使徒保羅，不也表露過他無限的信心，說在末了的日子他要得生命的冠冕嗎？（ 提後 </a:t>
            </a:r>
            <a:r>
              <a:rPr lang="en-US" altLang="zh-TW" sz="3200" dirty="0"/>
              <a:t>4:6-8</a:t>
            </a:r>
            <a:r>
              <a:rPr lang="zh-TW" altLang="en-US" sz="3200" dirty="0"/>
              <a:t>）</a:t>
            </a:r>
            <a:endParaRPr lang="en-US" altLang="zh-CN" sz="3200" dirty="0"/>
          </a:p>
        </p:txBody>
      </p:sp>
    </p:spTree>
    <p:extLst>
      <p:ext uri="{BB962C8B-B14F-4D97-AF65-F5344CB8AC3E}">
        <p14:creationId xmlns:p14="http://schemas.microsoft.com/office/powerpoint/2010/main" val="41413149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不至失喪的保證</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聖徒可以堅守到底這種論調，不是邏輯推理</a:t>
            </a:r>
            <a:r>
              <a:rPr lang="zh-CN" altLang="en-US" sz="3200" dirty="0"/>
              <a:t>，</a:t>
            </a:r>
            <a:r>
              <a:rPr lang="zh-TW" altLang="en-US" sz="3200" dirty="0"/>
              <a:t>而是聖經教導</a:t>
            </a:r>
            <a:r>
              <a:rPr lang="zh-CN" altLang="en-US" sz="3200" dirty="0"/>
              <a:t>。</a:t>
            </a:r>
            <a:endParaRPr lang="en-US" altLang="zh-CN" sz="3200" dirty="0"/>
          </a:p>
          <a:p>
            <a:pPr marL="0" indent="0">
              <a:buNone/>
            </a:pPr>
            <a:r>
              <a:rPr lang="zh-TW" altLang="en-US" sz="3200" dirty="0"/>
              <a:t>讓我們來看耶穌自己的話：</a:t>
            </a:r>
            <a:endParaRPr lang="en-US" altLang="zh-TW" sz="3200" dirty="0"/>
          </a:p>
          <a:p>
            <a:pPr marL="0" indent="0">
              <a:buNone/>
            </a:pPr>
            <a:r>
              <a:rPr lang="zh-TW" altLang="en-US" sz="3200" dirty="0"/>
              <a:t>我的羊聽我的聲音，我也認識他們，他們也跟隨我。我賜給他們永生，他們永不滅亡，誰也不能把他們從我手裏奪去。那位把羊群賜給我的父比一切都大，也沒有人能把他們從我父手裏奪去。我與父原為一。（約翰福音 </a:t>
            </a:r>
            <a:r>
              <a:rPr lang="en-US" altLang="zh-TW" sz="3200" dirty="0"/>
              <a:t>10:27-30</a:t>
            </a:r>
            <a:r>
              <a:rPr lang="zh-TW" altLang="en-US" sz="3200" dirty="0"/>
              <a:t>）</a:t>
            </a:r>
            <a:endParaRPr lang="en-US" altLang="zh-TW" sz="3200" dirty="0"/>
          </a:p>
          <a:p>
            <a:pPr marL="0" indent="0">
              <a:buNone/>
            </a:pPr>
            <a:r>
              <a:rPr lang="zh-TW" altLang="en-US" sz="3200" dirty="0"/>
              <a:t>我們很難想像，主的這番話如何能被人理解成聖經根本沒有給予我們持守信仰到底的保證。主既講過這麼清楚直接的話，我們怎麼還能說聖徒堅守到底的教義，聖經沒有明講，只是有人推斷出來的而矣？再沒有比約翰 </a:t>
            </a:r>
            <a:r>
              <a:rPr lang="en-US" altLang="zh-TW" sz="3200" dirty="0"/>
              <a:t>10 </a:t>
            </a:r>
            <a:r>
              <a:rPr lang="zh-TW" altLang="en-US" sz="3200" dirty="0"/>
              <a:t>章耶穌的這番話更清楚直接的答案了。</a:t>
            </a:r>
            <a:endParaRPr lang="en-US" altLang="zh-CN" sz="3200" dirty="0"/>
          </a:p>
        </p:txBody>
      </p:sp>
    </p:spTree>
    <p:extLst>
      <p:ext uri="{BB962C8B-B14F-4D97-AF65-F5344CB8AC3E}">
        <p14:creationId xmlns:p14="http://schemas.microsoft.com/office/powerpoint/2010/main" val="12125477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不至失喪的保證</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保羅在他的書信中也同樣地證實過主的這番話。在腓立比書，他說</a:t>
            </a:r>
            <a:r>
              <a:rPr lang="en-US" altLang="zh-TW" sz="3200" dirty="0"/>
              <a:t>1</a:t>
            </a:r>
            <a:r>
              <a:rPr lang="zh-CN" altLang="en-US" sz="3200" dirty="0"/>
              <a:t>：</a:t>
            </a:r>
            <a:r>
              <a:rPr lang="en-US" altLang="zh-TW" sz="3200" dirty="0"/>
              <a:t>6 </a:t>
            </a:r>
            <a:r>
              <a:rPr lang="zh-TW" altLang="en-US" sz="3200" dirty="0"/>
              <a:t>我深信那在你們心裡動了善工的必成全這工，直到耶穌基督的日子。</a:t>
            </a:r>
            <a:endParaRPr lang="en-US" altLang="zh-TW" sz="3200" dirty="0"/>
          </a:p>
          <a:p>
            <a:pPr marL="0" indent="0">
              <a:buNone/>
            </a:pPr>
            <a:r>
              <a:rPr lang="zh-TW" altLang="en-US" sz="3200" dirty="0"/>
              <a:t>保羅在羅馬書第 </a:t>
            </a:r>
            <a:r>
              <a:rPr lang="en-US" altLang="zh-TW" sz="3200" dirty="0"/>
              <a:t>8 </a:t>
            </a:r>
            <a:r>
              <a:rPr lang="zh-TW" altLang="en-US" sz="3200" dirty="0"/>
              <a:t>章則向天上、地下、地底下一切的權勢挑戰，然後肯定地說，沒有任何一件事可以讓上帝的兒女與基督的愛分開。他這信心的基礎在前面已經講解了，上帝叫我們稱義得榮的恩典乃是他信心的所在。在聖經中，沒有絲毫跡像暗示上帝的計畫有可能變成泡影，又或者有什麼事足以切斷那條「連接天上地下的慈繩愛</a:t>
            </a:r>
            <a:r>
              <a:rPr lang="zh-CN" altLang="en-US" sz="3200" dirty="0"/>
              <a:t>索</a:t>
            </a:r>
            <a:r>
              <a:rPr lang="zh-TW" altLang="en-US" sz="3200" dirty="0"/>
              <a:t>」。 </a:t>
            </a:r>
            <a:endParaRPr lang="en-US" altLang="zh-TW" sz="3200" dirty="0"/>
          </a:p>
          <a:p>
            <a:pPr marL="0" indent="0">
              <a:buNone/>
            </a:pPr>
            <a:r>
              <a:rPr lang="zh-TW" altLang="en-US" sz="3200" dirty="0"/>
              <a:t>上帝既然連他自己的兒子也不顧惜，為了我們，把他送到十字架上，我們很難想像他竟然會吝嗇那用來保守我們到底的恩典不給我們。</a:t>
            </a:r>
            <a:endParaRPr lang="en-US" altLang="zh-CN" sz="3200" dirty="0"/>
          </a:p>
        </p:txBody>
      </p:sp>
    </p:spTree>
    <p:extLst>
      <p:ext uri="{BB962C8B-B14F-4D97-AF65-F5344CB8AC3E}">
        <p14:creationId xmlns:p14="http://schemas.microsoft.com/office/powerpoint/2010/main" val="8414634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不至失喪的保證</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新約聖經更集中談到了多項在教義層面的理由，為要進一步說服我們，不管阻力多大，上帝有能力保守他的兒女堅守到底。</a:t>
            </a:r>
            <a:endParaRPr lang="en-US" altLang="zh-TW" sz="3200" dirty="0"/>
          </a:p>
          <a:p>
            <a:pPr marL="0" indent="0">
              <a:buNone/>
            </a:pPr>
            <a:r>
              <a:rPr lang="zh-TW" altLang="en-US" sz="3200" dirty="0"/>
              <a:t>上帝在基督裏揀選了我們；</a:t>
            </a:r>
            <a:r>
              <a:rPr lang="zh-TW" altLang="en-US" sz="3200" dirty="0">
                <a:solidFill>
                  <a:srgbClr val="FF0000"/>
                </a:solidFill>
              </a:rPr>
              <a:t>福音中所有的福份都是從這口泉裏流出來的，其中也包括保守聖徒永不失喪的恩典</a:t>
            </a:r>
            <a:r>
              <a:rPr lang="zh-TW" altLang="en-US" sz="3200" dirty="0"/>
              <a:t>。既然上帝的揀選可以被形容成上帝的預定，那這種保守就無容置疑了，除非上帝的旨意是會落空的。他不僅向我們施予慈愛，更定意要我們永遠成為他的子民，此乃我們永恆的歸宿。保羅在同一段經文中指著信徒將來得榮耀一事所講的話，同樣適用于信徒的堅守忍耐。</a:t>
            </a:r>
            <a:endParaRPr lang="en-US" altLang="zh-TW" sz="3200" dirty="0"/>
          </a:p>
          <a:p>
            <a:pPr marL="0" indent="0">
              <a:buNone/>
            </a:pPr>
            <a:r>
              <a:rPr lang="zh-TW" altLang="en-US" sz="3200" dirty="0"/>
              <a:t>既是這樣，上帝的兒女一定能堅守到底，因為有上帝一路保守著他，因此他可以放聲高唱</a:t>
            </a:r>
            <a:r>
              <a:rPr lang="zh-CN" altLang="en-US" sz="3200" dirty="0"/>
              <a:t>：</a:t>
            </a:r>
            <a:endParaRPr lang="en-US" altLang="zh-CN" sz="3200" dirty="0"/>
          </a:p>
        </p:txBody>
      </p:sp>
    </p:spTree>
    <p:extLst>
      <p:ext uri="{BB962C8B-B14F-4D97-AF65-F5344CB8AC3E}">
        <p14:creationId xmlns:p14="http://schemas.microsoft.com/office/powerpoint/2010/main" val="35156770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不至失喪的保證</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CN" altLang="en-US" sz="3200" dirty="0"/>
              <a:t>我深相信，我牧人护我安全</a:t>
            </a:r>
          </a:p>
          <a:p>
            <a:pPr marL="0" indent="0">
              <a:buNone/>
            </a:pPr>
            <a:r>
              <a:rPr lang="zh-CN" altLang="en-US" sz="3200" dirty="0"/>
              <a:t>死荫幽谷，他将我手紧牵</a:t>
            </a:r>
          </a:p>
          <a:p>
            <a:pPr marL="0" indent="0">
              <a:buNone/>
            </a:pPr>
            <a:r>
              <a:rPr lang="zh-CN" altLang="en-US" sz="3200" dirty="0"/>
              <a:t>最黑夜，将过去，最恶战，能凯旋</a:t>
            </a:r>
          </a:p>
          <a:p>
            <a:pPr marL="0" indent="0">
              <a:buNone/>
            </a:pPr>
            <a:r>
              <a:rPr lang="zh-CN" altLang="en-US" sz="3200" dirty="0"/>
              <a:t>不是我，乃基督在我里面</a:t>
            </a:r>
            <a:endParaRPr lang="en-US" altLang="zh-CN" sz="3200" dirty="0"/>
          </a:p>
          <a:p>
            <a:pPr marL="0" indent="0">
              <a:buNone/>
            </a:pPr>
            <a:endParaRPr lang="en-US" altLang="zh-CN" sz="3200" dirty="0"/>
          </a:p>
          <a:p>
            <a:pPr marL="0" indent="0">
              <a:buNone/>
            </a:pPr>
            <a:r>
              <a:rPr lang="zh-TW" altLang="en-US" sz="3200" dirty="0"/>
              <a:t>因此，用彼得的話說，就是藉著信，我們得蒙上帝能力的保守，為要得那為我們存留在天上的基業（彼前 </a:t>
            </a:r>
            <a:r>
              <a:rPr lang="en-US" altLang="zh-TW" sz="3200" dirty="0"/>
              <a:t>1:4-5</a:t>
            </a:r>
            <a:r>
              <a:rPr lang="zh-TW" altLang="en-US" sz="3200" dirty="0"/>
              <a:t>）。 也許你會說：彼得在此為聖徒的堅守附加了條件，他用了信心作為堅守的工具。然而，聖經從來沒有講過堅守是不需要信心的。但彼得也說過，凡有信心的必能堅守到底。</a:t>
            </a:r>
            <a:endParaRPr lang="zh-CN" altLang="en-US" sz="3200" dirty="0"/>
          </a:p>
        </p:txBody>
      </p:sp>
    </p:spTree>
    <p:extLst>
      <p:ext uri="{BB962C8B-B14F-4D97-AF65-F5344CB8AC3E}">
        <p14:creationId xmlns:p14="http://schemas.microsoft.com/office/powerpoint/2010/main" val="33953657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不至失喪的保證</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基督為信徒代求。這個被教會常常忽略的真理，乃是堅守到底這個教義的核心。聖經多次提到基督之死的能力，是與他持續不斷的工作密切聯繫在一起的，因為他是我們的大祭司，常為我們代禱。</a:t>
            </a:r>
            <a:endParaRPr lang="en-US" altLang="zh-TW" sz="3200" dirty="0"/>
          </a:p>
          <a:p>
            <a:pPr marL="0" indent="0">
              <a:buNone/>
            </a:pPr>
            <a:r>
              <a:rPr lang="zh-TW" altLang="en-US" sz="3200" dirty="0"/>
              <a:t>保羅說，基督不但死了，並且從死裏復活了，坐在上帝的右邊為我們代禱（羅</a:t>
            </a:r>
            <a:r>
              <a:rPr lang="en-US" altLang="zh-TW" sz="3200" dirty="0"/>
              <a:t>8:34</a:t>
            </a:r>
            <a:r>
              <a:rPr lang="zh-TW" altLang="en-US" sz="3200" dirty="0"/>
              <a:t>）； 希伯來書的作者說，是的，因為他長遠活著，為我們代禱（來 </a:t>
            </a:r>
            <a:r>
              <a:rPr lang="en-US" altLang="zh-TW" sz="3200" dirty="0"/>
              <a:t>7:25;</a:t>
            </a:r>
            <a:r>
              <a:rPr lang="zh-TW" altLang="en-US" sz="3200" dirty="0"/>
              <a:t>參來 </a:t>
            </a:r>
            <a:r>
              <a:rPr lang="en-US" altLang="zh-TW" sz="3200" dirty="0"/>
              <a:t>6:20</a:t>
            </a:r>
            <a:r>
              <a:rPr lang="zh-TW" altLang="en-US" sz="3200" dirty="0"/>
              <a:t>）； 約翰說，他是我們天上的代言人，而在約翰福音 </a:t>
            </a:r>
            <a:r>
              <a:rPr lang="en-US" altLang="zh-TW" sz="3200" dirty="0"/>
              <a:t>17 </a:t>
            </a:r>
            <a:r>
              <a:rPr lang="zh-TW" altLang="en-US" sz="3200" dirty="0"/>
              <a:t>章那篇禱文中，我們看見這位主和君王的代禱工作是如何彰顯出來的。</a:t>
            </a:r>
            <a:endParaRPr lang="en-US" altLang="zh-TW" sz="3200" dirty="0"/>
          </a:p>
          <a:p>
            <a:pPr marL="0" indent="0">
              <a:buNone/>
            </a:pPr>
            <a:r>
              <a:rPr lang="zh-TW" altLang="en-US" sz="3200" dirty="0"/>
              <a:t>我們的主所祈求的，起碼其中的一項，就是他門徒的信心得以的持守，以致於他們能夠堅信到底，並且他們的見證也能得以保存（約 </a:t>
            </a:r>
            <a:r>
              <a:rPr lang="en-US" altLang="zh-TW" sz="3200" dirty="0"/>
              <a:t>17:11,15</a:t>
            </a:r>
            <a:r>
              <a:rPr lang="zh-TW" altLang="en-US" sz="3200" dirty="0"/>
              <a:t>）。 </a:t>
            </a:r>
            <a:endParaRPr lang="zh-CN" altLang="en-US" sz="3200" dirty="0"/>
          </a:p>
        </p:txBody>
      </p:sp>
    </p:spTree>
    <p:extLst>
      <p:ext uri="{BB962C8B-B14F-4D97-AF65-F5344CB8AC3E}">
        <p14:creationId xmlns:p14="http://schemas.microsoft.com/office/powerpoint/2010/main" val="1911434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不至失喪的保證</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這個信念，給查理斯衛斯理準確地捕捉到了，並且體現在他那首優美的詩歌： </a:t>
            </a:r>
            <a:r>
              <a:rPr lang="en-US" altLang="zh-TW" sz="3200" dirty="0"/>
              <a:t>“Where with, O God, Shall I draw near”</a:t>
            </a:r>
            <a:r>
              <a:rPr lang="zh-TW" altLang="en-US" sz="3200" dirty="0"/>
              <a:t>（上帝啊，我還能投靠誰呢？）， 這首詩反映了查理斯衛斯理</a:t>
            </a:r>
            <a:r>
              <a:rPr lang="zh-TW" altLang="en-US" sz="3200" dirty="0">
                <a:solidFill>
                  <a:srgbClr val="FF0000"/>
                </a:solidFill>
              </a:rPr>
              <a:t>最好</a:t>
            </a:r>
            <a:r>
              <a:rPr lang="zh-TW" altLang="en-US" sz="3200" dirty="0"/>
              <a:t>的神學思想 </a:t>
            </a:r>
            <a:r>
              <a:rPr lang="zh-CN" altLang="en-US" sz="3200" dirty="0"/>
              <a:t>（ 虽然威斯里兄弟的神学思想是亚米念的，但他们还是相信能够保守我们到底的是靠主而不是靠自己 ）</a:t>
            </a:r>
            <a:r>
              <a:rPr lang="zh-TW" altLang="en-US" sz="3200" dirty="0"/>
              <a:t>：</a:t>
            </a:r>
          </a:p>
          <a:p>
            <a:pPr marL="0" indent="0">
              <a:buNone/>
            </a:pPr>
            <a:r>
              <a:rPr lang="zh-TW" altLang="en-US" sz="3200" dirty="0"/>
              <a:t>我見主立寶座前，制勝禱祈為我獻，</a:t>
            </a:r>
          </a:p>
          <a:p>
            <a:pPr marL="0" indent="0">
              <a:buNone/>
            </a:pPr>
            <a:r>
              <a:rPr lang="zh-TW" altLang="en-US" sz="3200" dirty="0"/>
              <a:t>展示他脅他雙手，我名刻劃在那邊。</a:t>
            </a:r>
            <a:endParaRPr lang="en-US" altLang="zh-TW" sz="3200" dirty="0"/>
          </a:p>
          <a:p>
            <a:pPr marL="0" indent="0">
              <a:buNone/>
            </a:pPr>
            <a:endParaRPr lang="zh-TW" altLang="en-US" sz="3200" dirty="0"/>
          </a:p>
          <a:p>
            <a:pPr marL="0" indent="0">
              <a:buNone/>
            </a:pPr>
            <a:r>
              <a:rPr lang="zh-TW" altLang="en-US" sz="3200" dirty="0"/>
              <a:t>我主永存為我求，主與我敵愾同仇，</a:t>
            </a:r>
          </a:p>
          <a:p>
            <a:pPr marL="0" indent="0">
              <a:buNone/>
            </a:pPr>
            <a:r>
              <a:rPr lang="zh-TW" altLang="en-US" sz="3200" dirty="0"/>
              <a:t>主禱我來說阿們，有主代禱還不夠？</a:t>
            </a:r>
            <a:endParaRPr lang="zh-CN" altLang="en-US" sz="3200" dirty="0"/>
          </a:p>
        </p:txBody>
      </p:sp>
    </p:spTree>
    <p:extLst>
      <p:ext uri="{BB962C8B-B14F-4D97-AF65-F5344CB8AC3E}">
        <p14:creationId xmlns:p14="http://schemas.microsoft.com/office/powerpoint/2010/main" val="14454866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不至失喪的保證</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西門彼得的經驗可謂主為我們代禱的一個典型例子。他曾經否認過基督，然而縱使他有過如此嚴重的失敗，他仍舊得以保全。為什麼呢？無他，只因他的生命在上帝寶座前有他救主的代禱托住。耶穌也解釋過他禱告的重點是什麼：「西門，西門，撒但設法要得著你們，好篩你們像篩麥子一樣，</a:t>
            </a:r>
            <a:r>
              <a:rPr lang="zh-TW" altLang="en-US" sz="3200" dirty="0">
                <a:solidFill>
                  <a:srgbClr val="FF0000"/>
                </a:solidFill>
              </a:rPr>
              <a:t>但我已經為你祈求，叫你的信心不至失掉</a:t>
            </a:r>
            <a:r>
              <a:rPr lang="zh-TW" altLang="en-US" sz="3200" dirty="0"/>
              <a:t>。」（ 路 </a:t>
            </a:r>
            <a:r>
              <a:rPr lang="en-US" altLang="zh-TW" sz="3200" dirty="0"/>
              <a:t>22:31-32</a:t>
            </a:r>
            <a:r>
              <a:rPr lang="zh-TW" altLang="en-US" sz="3200" dirty="0"/>
              <a:t>）。 我們看到，即使在這裏，堅守和信心也是分不開的。然而，基督的祈求，使信心即使在最黑暗的日子裏也能得著堅固。每當我們發現我們好像彼得一樣陷在魔鬼的網羅中，我們就不能倚靠自己的力量，或仗著自己的信心，而是要仰望基督的信實，仰望他為軟弱之人的祈禱。你要是有這樣的認知，就必能得到安慰。這一認知更能帶給我們確信，知道世上沒有任何事情，可以使我們與上帝在基督裏對我們的愛隔絕。</a:t>
            </a:r>
            <a:endParaRPr lang="zh-CN" altLang="en-US" sz="3200" dirty="0"/>
          </a:p>
        </p:txBody>
      </p:sp>
    </p:spTree>
    <p:extLst>
      <p:ext uri="{BB962C8B-B14F-4D97-AF65-F5344CB8AC3E}">
        <p14:creationId xmlns:p14="http://schemas.microsoft.com/office/powerpoint/2010/main" val="30076808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不至失喪的保證</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因此，堅守與信心，或堅守與基督徒在信心受衝擊時繼續爭戰的責任，在聖經中從來不是二者只能选其一</a:t>
            </a:r>
            <a:r>
              <a:rPr lang="zh-CN" altLang="en-US" sz="3200" dirty="0"/>
              <a:t>的</a:t>
            </a:r>
            <a:r>
              <a:rPr lang="zh-TW" altLang="en-US" sz="3200" dirty="0"/>
              <a:t>选项，要麼這個要麼那個；而永遠是：</a:t>
            </a:r>
            <a:r>
              <a:rPr lang="zh-TW" altLang="en-US" sz="3200" dirty="0">
                <a:solidFill>
                  <a:srgbClr val="FF0000"/>
                </a:solidFill>
              </a:rPr>
              <a:t>既有這個</a:t>
            </a:r>
            <a:r>
              <a:rPr lang="zh-CN" altLang="en-US" sz="3200" dirty="0">
                <a:solidFill>
                  <a:srgbClr val="FF0000"/>
                </a:solidFill>
              </a:rPr>
              <a:t>，也</a:t>
            </a:r>
            <a:r>
              <a:rPr lang="zh-TW" altLang="en-US" sz="3200" dirty="0">
                <a:solidFill>
                  <a:srgbClr val="FF0000"/>
                </a:solidFill>
              </a:rPr>
              <a:t>有那個的</a:t>
            </a:r>
            <a:r>
              <a:rPr lang="zh-TW" altLang="en-US" sz="3200" dirty="0"/>
              <a:t>。事實上，我們是因著信而不是在信以外堅守信仰到底的。這裏所呈現的圖畫是對上帝充滿動態而活潑的信靠，而他則主動的牽著我們的手，以致於我們得以堅信不移。</a:t>
            </a:r>
            <a:endParaRPr lang="en-US" altLang="zh-TW" sz="3200" dirty="0"/>
          </a:p>
          <a:p>
            <a:pPr marL="0" indent="0">
              <a:buNone/>
            </a:pPr>
            <a:r>
              <a:rPr lang="zh-TW" altLang="en-US" sz="3200" dirty="0"/>
              <a:t>堅守忍耐是沒有什麼總括承保（ </a:t>
            </a:r>
            <a:r>
              <a:rPr lang="en-US" altLang="zh-TW" sz="3200" dirty="0"/>
              <a:t>blanket gu</a:t>
            </a:r>
            <a:r>
              <a:rPr lang="en-US" altLang="zh-CN" sz="3200" dirty="0"/>
              <a:t>a</a:t>
            </a:r>
            <a:r>
              <a:rPr lang="en-US" altLang="zh-TW" sz="3200" dirty="0"/>
              <a:t>rantee</a:t>
            </a:r>
            <a:r>
              <a:rPr lang="zh-TW" altLang="en-US" sz="3200" dirty="0"/>
              <a:t>）的，從來沒有什麼信徒「保險」的教義，好像說不管我們如何度日，上帝總是會保著我們的位子的。在新約聖經中從來沒有說一個信徒的堅守到底，已經保險到一個地步，以致於他可以隨便忽視聖經中不斷出現的警告字句。</a:t>
            </a:r>
            <a:endParaRPr lang="zh-CN" altLang="en-US" sz="3200" dirty="0"/>
          </a:p>
        </p:txBody>
      </p:sp>
    </p:spTree>
    <p:extLst>
      <p:ext uri="{BB962C8B-B14F-4D97-AF65-F5344CB8AC3E}">
        <p14:creationId xmlns:p14="http://schemas.microsoft.com/office/powerpoint/2010/main" val="11610175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置罪於死地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把罪治死是？</a:t>
            </a:r>
            <a:r>
              <a:rPr lang="en-US" altLang="zh-TW" sz="3200" dirty="0"/>
              <a:t>-- </a:t>
            </a:r>
            <a:r>
              <a:rPr lang="zh-TW" altLang="en-US" sz="3200" dirty="0"/>
              <a:t>我們一生要不斷打的一場仗－－ 拒絕讓自己的眼目去看、自己的意念去想、自己的情欲去沾那些叫我們遠離基督的事。也就是說，</a:t>
            </a:r>
            <a:r>
              <a:rPr lang="zh-TW" altLang="en-US" sz="3200" dirty="0">
                <a:solidFill>
                  <a:srgbClr val="FF0000"/>
                </a:solidFill>
              </a:rPr>
              <a:t>任何不潔的思想、提議、欲望、志向、行為、處境或挑逗</a:t>
            </a:r>
            <a:r>
              <a:rPr lang="zh-TW" altLang="en-US" sz="3200" dirty="0"/>
              <a:t>，一旦察覺到它的存在時，立刻加以拒絕。此乃我們不斷需要作出的努力，盡一切所能，削弱罪勢的普遍支配能力、和在我們個人身上肆虐的能力。</a:t>
            </a:r>
            <a:endParaRPr lang="en-US" altLang="zh-TW" sz="3200" dirty="0"/>
          </a:p>
          <a:p>
            <a:pPr marL="0" indent="0">
              <a:buNone/>
            </a:pPr>
            <a:r>
              <a:rPr lang="zh-TW" altLang="en-US" sz="3200" dirty="0"/>
              <a:t>然而僅僅對錯誤的事</a:t>
            </a:r>
            <a:r>
              <a:rPr lang="zh-TW" altLang="en-US" sz="3200" dirty="0">
                <a:solidFill>
                  <a:srgbClr val="FF0000"/>
                </a:solidFill>
              </a:rPr>
              <a:t>說「不」還不夠</a:t>
            </a:r>
            <a:r>
              <a:rPr lang="zh-TW" altLang="en-US" sz="3200" dirty="0"/>
              <a:t>，我們還</a:t>
            </a:r>
            <a:r>
              <a:rPr lang="zh-TW" altLang="en-US" sz="3200" dirty="0">
                <a:solidFill>
                  <a:srgbClr val="FF0000"/>
                </a:solidFill>
              </a:rPr>
              <a:t>要定意接受這福音所帶給我們一切美善的、有益的屬靈約束</a:t>
            </a:r>
            <a:r>
              <a:rPr lang="zh-TW" altLang="en-US" sz="3200" dirty="0"/>
              <a:t>。我們要以一種不屈不撓的精神為心田</a:t>
            </a:r>
            <a:r>
              <a:rPr lang="zh-TW" altLang="en-US" sz="3200" dirty="0">
                <a:solidFill>
                  <a:srgbClr val="FF0000"/>
                </a:solidFill>
              </a:rPr>
              <a:t>除草</a:t>
            </a:r>
            <a:r>
              <a:rPr lang="zh-TW" altLang="en-US" sz="3200" dirty="0"/>
              <a:t>，並且</a:t>
            </a:r>
            <a:r>
              <a:rPr lang="zh-TW" altLang="en-US" sz="3200" dirty="0">
                <a:solidFill>
                  <a:srgbClr val="FF0000"/>
                </a:solidFill>
              </a:rPr>
              <a:t>播種、灌溉和培育基督徒的恩惠</a:t>
            </a:r>
            <a:r>
              <a:rPr lang="zh-TW" altLang="en-US" sz="3200" dirty="0"/>
              <a:t>，然後罪就會被治死。我們</a:t>
            </a:r>
            <a:r>
              <a:rPr lang="zh-TW" altLang="en-US" sz="3200" dirty="0">
                <a:solidFill>
                  <a:srgbClr val="FF0000"/>
                </a:solidFill>
              </a:rPr>
              <a:t>不僅要殺滅罪的雜草，更要看到恩典的花朵盛開</a:t>
            </a:r>
            <a:r>
              <a:rPr lang="zh-TW" altLang="en-US" sz="3200" dirty="0"/>
              <a:t>，只有當我們心中充滿恩典時，罪也就找不到呼吸和發芽的空間了。</a:t>
            </a:r>
            <a:endParaRPr lang="en-US" altLang="zh-CN" sz="3200" dirty="0"/>
          </a:p>
        </p:txBody>
      </p:sp>
    </p:spTree>
    <p:extLst>
      <p:ext uri="{BB962C8B-B14F-4D97-AF65-F5344CB8AC3E}">
        <p14:creationId xmlns:p14="http://schemas.microsoft.com/office/powerpoint/2010/main" val="41405420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不至失喪的保證</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早期信徒為免自己成為被棄絕之人，其儆醒度日的程度，不下於那些曾經的的確確跌倒過，然後卻被證實其信心仍舊得以保存的人。這些人事後發現，原來即使赤身露體、危險、刀劍，也無法消滅基督對我們的愛。</a:t>
            </a:r>
          </a:p>
          <a:p>
            <a:pPr marL="0" indent="0">
              <a:buNone/>
            </a:pPr>
            <a:r>
              <a:rPr lang="zh-TW" altLang="en-US" sz="3200" dirty="0"/>
              <a:t>然而，把注意力單單集中在聖經給我們的確據上不夠的，我們還需要留意另外兩件事，即持守信仰之信徒所會遭遇到的攔阻，以及上帝為維持我們信心所定的方法。</a:t>
            </a:r>
            <a:endParaRPr lang="zh-CN" altLang="en-US" sz="3200" dirty="0"/>
          </a:p>
        </p:txBody>
      </p:sp>
    </p:spTree>
    <p:extLst>
      <p:ext uri="{BB962C8B-B14F-4D97-AF65-F5344CB8AC3E}">
        <p14:creationId xmlns:p14="http://schemas.microsoft.com/office/powerpoint/2010/main" val="22469412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堅守信仰的攔阻</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耶穌在撒種的比喻中親自論及這方面的問題。當他解釋每一種心田對上帝的道作如何反應時，我們發現：上帝的道要麼給人窒息住了（以致於即使看上去好像已經開始作基督徒了，中途還是會撤退）， 要麼沒有在人心中結出果實。</a:t>
            </a:r>
            <a:endParaRPr lang="en-US" altLang="zh-TW" sz="3200" dirty="0"/>
          </a:p>
          <a:p>
            <a:pPr marL="0" indent="0">
              <a:buNone/>
            </a:pPr>
            <a:r>
              <a:rPr lang="zh-TW" altLang="en-US" sz="3200" dirty="0"/>
              <a:t>我們有一種攔阻，就是不要讓上帝的道滲入我們心裏，因此道的種子就容易被撒但奪去。有些人堅守不到底，只因他根本從來沒有讓上帝的道鋤松他內心堅實的土壤。耶穌將這種人的心比作路旁。</a:t>
            </a:r>
            <a:endParaRPr lang="en-US" altLang="zh-TW" sz="3200" dirty="0"/>
          </a:p>
          <a:p>
            <a:pPr marL="0" indent="0">
              <a:buNone/>
            </a:pPr>
            <a:r>
              <a:rPr lang="zh-TW" altLang="en-US" sz="3200" dirty="0"/>
              <a:t>這個屬靈的比喻實在會叫人百思不得其解：竟然會有些人，偏偏越是聽道心越硬，耳朵聽見了，卻沒有用信心領受（參來 </a:t>
            </a:r>
            <a:r>
              <a:rPr lang="en-US" altLang="zh-TW" sz="3200" dirty="0"/>
              <a:t>4:2</a:t>
            </a:r>
            <a:r>
              <a:rPr lang="zh-TW" altLang="en-US" sz="3200" dirty="0"/>
              <a:t>）。 對這種人來說，要「結出果實，茁壯成長」是絕不可能的。</a:t>
            </a:r>
            <a:endParaRPr lang="zh-CN" altLang="en-US" sz="3200" dirty="0"/>
          </a:p>
        </p:txBody>
      </p:sp>
    </p:spTree>
    <p:extLst>
      <p:ext uri="{BB962C8B-B14F-4D97-AF65-F5344CB8AC3E}">
        <p14:creationId xmlns:p14="http://schemas.microsoft.com/office/powerpoint/2010/main" val="37711990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堅守信仰的攔阻</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第二種可能性是「石地」的心田。這些人聽了生命之道，「歡喜」領受，立即發芽。但耶穌鄭重地強調，當患難和迫害來到時，他們很快就會枯乾凋謝了，因為他們沒有根。</a:t>
            </a:r>
            <a:endParaRPr lang="en-US" altLang="zh-TW" sz="3200" dirty="0"/>
          </a:p>
          <a:p>
            <a:pPr marL="0" indent="0">
              <a:buNone/>
            </a:pPr>
            <a:r>
              <a:rPr lang="zh-TW" altLang="en-US" sz="3200" dirty="0"/>
              <a:t>一般堅守不到底的人，開始聽道時往往都是會表現得歡喜快樂的。在牧養工作中， 在牧羊工作中</a:t>
            </a:r>
            <a:r>
              <a:rPr lang="zh-CN" altLang="en-US" sz="3200" dirty="0"/>
              <a:t>，我们要为这样的人多操心， 非常容易地高兴接受是一个警讯，</a:t>
            </a:r>
            <a:r>
              <a:rPr lang="zh-TW" altLang="en-US" sz="3200" dirty="0"/>
              <a:t>因為聖經的教導暗示，只有當我們的心同時感到歡喜也感到憂傷，我們才是真的在回應福音</a:t>
            </a:r>
            <a:r>
              <a:rPr lang="zh-CN" altLang="en-US" sz="3200" dirty="0"/>
              <a:t>信息</a:t>
            </a:r>
            <a:r>
              <a:rPr lang="zh-TW" altLang="en-US" sz="3200" dirty="0"/>
              <a:t>。即使從</a:t>
            </a:r>
            <a:r>
              <a:rPr lang="zh-CN" altLang="en-US" sz="3200" dirty="0"/>
              <a:t>常理来说</a:t>
            </a:r>
            <a:r>
              <a:rPr lang="zh-TW" altLang="en-US" sz="3200" dirty="0"/>
              <a:t>，一個罪人在為自己罪得赦免，獲得永生而歡喜快樂之餘，是不可能絲毫不為自己以往的所作所為感到難過的。同樣，在基督徒靈命成長的過程中，憂傷和喜樂的交替是必然的事，基督徒在世上有「憂愁，卻是常常喜樂的」（ 林後</a:t>
            </a:r>
            <a:r>
              <a:rPr lang="en-US" altLang="zh-TW" sz="3200" dirty="0"/>
              <a:t>6:10</a:t>
            </a:r>
            <a:r>
              <a:rPr lang="zh-TW" altLang="en-US" sz="3200" dirty="0"/>
              <a:t>）， </a:t>
            </a:r>
            <a:r>
              <a:rPr lang="zh-CN" altLang="en-US" sz="3200" dirty="0"/>
              <a:t>在今生</a:t>
            </a:r>
            <a:r>
              <a:rPr lang="zh-TW" altLang="en-US" sz="3200" dirty="0"/>
              <a:t>不會只是有其中一樣的</a:t>
            </a:r>
            <a:r>
              <a:rPr lang="zh-CN" altLang="en-US" sz="3200" dirty="0"/>
              <a:t>。</a:t>
            </a:r>
          </a:p>
        </p:txBody>
      </p:sp>
    </p:spTree>
    <p:extLst>
      <p:ext uri="{BB962C8B-B14F-4D97-AF65-F5344CB8AC3E}">
        <p14:creationId xmlns:p14="http://schemas.microsoft.com/office/powerpoint/2010/main" val="21814944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堅守信仰的攔阻</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因此，對於聽了道只覺歡喜快樂的人，耶穌好像是在說，這等人的問題在於他們只接受了福音的一半，但是半個根基是不保險的，當風浪席捲而來的時候，當逼迫兇猛而至的時候，根基就難免會動搖。如果有人以為基督徒的生命永遠是花香常漫，喜樂連年，他總有一天會被無情地驚醒。</a:t>
            </a:r>
            <a:endParaRPr lang="zh-CN" altLang="en-US" sz="3200" dirty="0"/>
          </a:p>
        </p:txBody>
      </p:sp>
    </p:spTree>
    <p:extLst>
      <p:ext uri="{BB962C8B-B14F-4D97-AF65-F5344CB8AC3E}">
        <p14:creationId xmlns:p14="http://schemas.microsoft.com/office/powerpoint/2010/main" val="36689478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堅守信仰的攔阻</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第三種持守不下去的心田，主稱之為佈滿荊棘的土地。荊棘可以是些什麼東西呢？是「今世的憂慮，財富的迷惑，以及種種的欲望」（ 可 </a:t>
            </a:r>
            <a:r>
              <a:rPr lang="en-US" altLang="zh-TW" sz="3200" dirty="0"/>
              <a:t>4:19</a:t>
            </a:r>
            <a:r>
              <a:rPr lang="zh-TW" altLang="en-US" sz="3200" dirty="0"/>
              <a:t>）。 它們「把道擠住了，就結不出果實來。」 我們看到主的這教導，對社會各階層的人士來講都是十分適切的。</a:t>
            </a:r>
            <a:endParaRPr lang="en-US" altLang="zh-TW" sz="3200" dirty="0"/>
          </a:p>
          <a:p>
            <a:pPr marL="0" indent="0">
              <a:buNone/>
            </a:pPr>
            <a:r>
              <a:rPr lang="zh-TW" altLang="en-US" sz="3200" dirty="0"/>
              <a:t>所有的人，無論能力有多大，社會地位有多高，總有今生的憂慮，總是覺得「草是隔壁綠；花是隔壁的香」（ 即使百萬富翁也會有這種感覺！） 但這些纏慮是我們的致命傷，攔阻了上帝的道在我們心中的運作，因為纏慮會把道擠住。</a:t>
            </a:r>
            <a:endParaRPr lang="zh-CN" altLang="en-US" sz="3200" dirty="0"/>
          </a:p>
        </p:txBody>
      </p:sp>
    </p:spTree>
    <p:extLst>
      <p:ext uri="{BB962C8B-B14F-4D97-AF65-F5344CB8AC3E}">
        <p14:creationId xmlns:p14="http://schemas.microsoft.com/office/powerpoint/2010/main" val="2349948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堅守信仰的攔阻</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無疑，我們必須緊記這些教訓，不斷應用在我們一生的生活中，此乃影響我們堅守信仰的攔阻。主耶穌在這比喻中所講的都是人心的寫照，在我們起初聽道時就沒有好好糾正的心態。</a:t>
            </a:r>
          </a:p>
          <a:p>
            <a:pPr marL="0" indent="0">
              <a:buNone/>
            </a:pPr>
            <a:r>
              <a:rPr lang="zh-TW" altLang="en-US" sz="3200" dirty="0"/>
              <a:t>這些心態所產生的後果，後來就慢慢呈現出來了。但這些之所以會叫基督徒不能堅守到底，乃是因為他們從起初就沒有根，因此也無法結果的。在信徒靈命成長歷程中，有許多毛病都是因為起壞了頭。因此，唯一的解決方法就是尋根探源，看看根是否乾淨，用屬靈的除草器把一切我們從起初就任由它們生長在心中的那些雜草除去。否則，我們可能會發現，正如比喻中所說的那樣，我們在心中裝了太多與上帝為敵的欲望，以致於再沒有空間讓上帝居住其中了。</a:t>
            </a:r>
            <a:endParaRPr lang="zh-CN" altLang="en-US" sz="3200" dirty="0"/>
          </a:p>
        </p:txBody>
      </p:sp>
    </p:spTree>
    <p:extLst>
      <p:ext uri="{BB962C8B-B14F-4D97-AF65-F5344CB8AC3E}">
        <p14:creationId xmlns:p14="http://schemas.microsoft.com/office/powerpoint/2010/main" val="35546366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堅守信仰的攔阻</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可以保證一個信徒堅守到底的心田只有一種：</a:t>
            </a:r>
            <a:endParaRPr lang="en-US" altLang="zh-TW" sz="3200" dirty="0"/>
          </a:p>
          <a:p>
            <a:pPr marL="0" indent="0">
              <a:buNone/>
            </a:pPr>
            <a:r>
              <a:rPr lang="zh-TW" altLang="en-US" sz="3200" dirty="0"/>
              <a:t>但那落在好土裏的，就是人用誠實善良的心來聽，把道持守住，忍耐著結出果實。（路加福音 </a:t>
            </a:r>
            <a:r>
              <a:rPr lang="en-US" altLang="zh-TW" sz="3200" dirty="0"/>
              <a:t>8:15</a:t>
            </a:r>
            <a:r>
              <a:rPr lang="zh-TW" altLang="en-US" sz="3200" dirty="0"/>
              <a:t>）</a:t>
            </a:r>
          </a:p>
          <a:p>
            <a:pPr marL="0" indent="0">
              <a:buNone/>
            </a:pPr>
            <a:r>
              <a:rPr lang="zh-TW" altLang="en-US" sz="3200" dirty="0"/>
              <a:t>接下來要問的是，我們怎麼能擁有這樣的心田，即能守住上帝的道，又能堅守忍耐，結出果實呢？</a:t>
            </a:r>
            <a:endParaRPr lang="en-US" altLang="zh-TW" sz="3200" dirty="0"/>
          </a:p>
          <a:p>
            <a:pPr marL="0" indent="0">
              <a:buNone/>
            </a:pPr>
            <a:endParaRPr lang="zh-CN" altLang="en-US" sz="3200" dirty="0"/>
          </a:p>
        </p:txBody>
      </p:sp>
    </p:spTree>
    <p:extLst>
      <p:ext uri="{BB962C8B-B14F-4D97-AF65-F5344CB8AC3E}">
        <p14:creationId xmlns:p14="http://schemas.microsoft.com/office/powerpoint/2010/main" val="33535631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持守真道的方法</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我們在持守真道一事上，最大的鼓舞莫過於發現原來是上帝在保守我們。我們常常有衝動想往內來依靠自己。我們須要往外轉向上帝，轉向上帝的話語所給我們的確據，他說過他永不離開我們，永不捨棄我們。</a:t>
            </a:r>
            <a:endParaRPr lang="en-US" altLang="zh-TW" sz="3200" dirty="0"/>
          </a:p>
          <a:p>
            <a:pPr marL="0" indent="0">
              <a:buNone/>
            </a:pPr>
            <a:r>
              <a:rPr lang="zh-CN" altLang="en-US" sz="3200" dirty="0"/>
              <a:t>在这世上作为客旅，我走窄路跟随主</a:t>
            </a:r>
          </a:p>
          <a:p>
            <a:pPr marL="0" indent="0">
              <a:buNone/>
            </a:pPr>
            <a:r>
              <a:rPr lang="zh-CN" altLang="en-US" sz="3200" dirty="0"/>
              <a:t>既与基督同死同活，也为祂名受逼迫</a:t>
            </a:r>
          </a:p>
          <a:p>
            <a:pPr marL="0" indent="0">
              <a:buNone/>
            </a:pPr>
            <a:r>
              <a:rPr lang="zh-CN" altLang="en-US" sz="3200" dirty="0"/>
              <a:t>但全副盔甲我会披戴，能抗仇敌到主再来</a:t>
            </a:r>
          </a:p>
          <a:p>
            <a:pPr marL="0" indent="0">
              <a:buNone/>
            </a:pPr>
            <a:r>
              <a:rPr lang="zh-CN" altLang="en-US" sz="3200" dirty="0"/>
              <a:t>祂已应许，祂定保守，属祂的人必不蒙羞</a:t>
            </a:r>
          </a:p>
          <a:p>
            <a:pPr marL="0" indent="0">
              <a:buNone/>
            </a:pPr>
            <a:r>
              <a:rPr lang="zh-CN" altLang="en-US" sz="3200" dirty="0"/>
              <a:t>我将乐居锡安新城，与王同行何等蒙福</a:t>
            </a:r>
          </a:p>
          <a:p>
            <a:pPr marL="0" indent="0">
              <a:buNone/>
            </a:pPr>
            <a:r>
              <a:rPr lang="zh-CN" altLang="en-US" sz="3200" dirty="0"/>
              <a:t>我心思念天上宝藏，基督是我永远归属</a:t>
            </a:r>
          </a:p>
          <a:p>
            <a:pPr marL="0" indent="0">
              <a:buNone/>
            </a:pPr>
            <a:endParaRPr lang="zh-CN" altLang="en-US" sz="3200" dirty="0"/>
          </a:p>
        </p:txBody>
      </p:sp>
    </p:spTree>
    <p:extLst>
      <p:ext uri="{BB962C8B-B14F-4D97-AF65-F5344CB8AC3E}">
        <p14:creationId xmlns:p14="http://schemas.microsoft.com/office/powerpoint/2010/main" val="37074656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持守真道的方法</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不過，這並不是新約聖經的全部教導。上帝不但在我們生命中有他絕對自主的作工，他也透過一些方法來工作。他的保守促成了我們的堅守。為使我們能夠忍耐到底，他提供了足夠的恩典。</a:t>
            </a:r>
          </a:p>
          <a:p>
            <a:pPr marL="0" indent="0">
              <a:buNone/>
            </a:pPr>
            <a:r>
              <a:rPr lang="zh-TW" altLang="en-US" sz="3200" dirty="0"/>
              <a:t>到底上帝提供給我們用以持守信仰的方法有哪些呢？</a:t>
            </a:r>
          </a:p>
          <a:p>
            <a:pPr marL="0" indent="0">
              <a:buNone/>
            </a:pPr>
            <a:r>
              <a:rPr lang="zh-TW" altLang="en-US" sz="3200" dirty="0"/>
              <a:t>首先，當然就是上帝自己的話語。我們把他的道藏在心裏，免得我們犯罪（詩 </a:t>
            </a:r>
            <a:r>
              <a:rPr lang="en-US" altLang="zh-TW" sz="3200" dirty="0"/>
              <a:t>119:11</a:t>
            </a:r>
            <a:r>
              <a:rPr lang="zh-TW" altLang="en-US" sz="3200" dirty="0"/>
              <a:t>）。 </a:t>
            </a:r>
            <a:endParaRPr lang="en-US" altLang="zh-TW" sz="3200" dirty="0"/>
          </a:p>
          <a:p>
            <a:pPr marL="0" indent="0">
              <a:buNone/>
            </a:pPr>
            <a:r>
              <a:rPr lang="zh-CN" altLang="en-US" sz="3200" dirty="0"/>
              <a:t>上</a:t>
            </a:r>
            <a:r>
              <a:rPr lang="zh-TW" altLang="en-US" sz="3200" dirty="0"/>
              <a:t>帝話語中有</a:t>
            </a:r>
            <a:r>
              <a:rPr lang="zh-TW" altLang="en-US" sz="3200" dirty="0">
                <a:solidFill>
                  <a:srgbClr val="FF0000"/>
                </a:solidFill>
              </a:rPr>
              <a:t>警戒</a:t>
            </a:r>
            <a:r>
              <a:rPr lang="zh-TW" altLang="en-US" sz="3200" dirty="0"/>
              <a:t>性字句，可以激勵我們憑信心勇往直前。上帝的話</a:t>
            </a:r>
            <a:r>
              <a:rPr lang="zh-TW" altLang="en-US" sz="3200" dirty="0">
                <a:solidFill>
                  <a:srgbClr val="FF0000"/>
                </a:solidFill>
              </a:rPr>
              <a:t>啟示了他計畫的模式</a:t>
            </a:r>
            <a:r>
              <a:rPr lang="zh-TW" altLang="en-US" sz="3200" dirty="0"/>
              <a:t>，這就足以叫我們有勇氣在試煉中，或在靈性低落時堅定不移。上帝的話帶給我們從他而來</a:t>
            </a:r>
            <a:r>
              <a:rPr lang="zh-TW" altLang="en-US" sz="3200" dirty="0">
                <a:solidFill>
                  <a:srgbClr val="FF0000"/>
                </a:solidFill>
              </a:rPr>
              <a:t>「又大又寶貴的應許」</a:t>
            </a:r>
            <a:r>
              <a:rPr lang="zh-TW" altLang="en-US" sz="3200" dirty="0"/>
              <a:t>（ 彼後 </a:t>
            </a:r>
            <a:r>
              <a:rPr lang="en-US" altLang="zh-TW" sz="3200" dirty="0"/>
              <a:t>1:4</a:t>
            </a:r>
            <a:r>
              <a:rPr lang="zh-TW" altLang="en-US" sz="3200" dirty="0"/>
              <a:t>）， 在我們為主爭戰時，成為我們的勉勵和安慰。</a:t>
            </a:r>
            <a:endParaRPr lang="zh-CN" altLang="en-US" sz="3200" dirty="0"/>
          </a:p>
        </p:txBody>
      </p:sp>
    </p:spTree>
    <p:extLst>
      <p:ext uri="{BB962C8B-B14F-4D97-AF65-F5344CB8AC3E}">
        <p14:creationId xmlns:p14="http://schemas.microsoft.com/office/powerpoint/2010/main" val="37364698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持守真道的方法</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彼得否認了他的主；他幾乎來到了變節的邊緣；他落在撒但兇猛的攻擊之下。但他「想起主對他說過的話」（ 路 </a:t>
            </a:r>
            <a:r>
              <a:rPr lang="en-US" altLang="zh-TW" sz="3200" dirty="0"/>
              <a:t>22:61</a:t>
            </a:r>
            <a:r>
              <a:rPr lang="zh-TW" altLang="en-US" sz="3200" dirty="0"/>
              <a:t>），主的話不單只擊中了他的良心，把他從迷糊中叫醒，使他悔恨落淚；想主的話也必然提醒了他主對他其他的應許：「我已經為你祈求，叫你的信心不致失掉。」 主的話在這裏正發揮其雙重作用，</a:t>
            </a:r>
            <a:r>
              <a:rPr lang="zh-TW" altLang="en-US" sz="3200" dirty="0">
                <a:solidFill>
                  <a:srgbClr val="FF0000"/>
                </a:solidFill>
              </a:rPr>
              <a:t>一方面耕種了彼得的心田，剷除荊棘，另一方面則重新建立他，預備將來要用他</a:t>
            </a:r>
            <a:r>
              <a:rPr lang="zh-TW" altLang="en-US" sz="3200" dirty="0"/>
              <a:t>。在此之前，他只是以歡喜快樂的心來回應基督。他回答主的時候，豈不是語帶嬉笑嗎：「這種事也許別人會幹，絕不會是我！」 </a:t>
            </a:r>
            <a:endParaRPr lang="en-US" altLang="zh-TW" sz="3200" dirty="0"/>
          </a:p>
          <a:p>
            <a:pPr marL="0" indent="0">
              <a:buNone/>
            </a:pPr>
            <a:r>
              <a:rPr lang="zh-TW" altLang="en-US" sz="3200" dirty="0"/>
              <a:t>現在呢，他感到</a:t>
            </a:r>
            <a:r>
              <a:rPr lang="zh-TW" altLang="en-US" sz="3200" dirty="0">
                <a:solidFill>
                  <a:srgbClr val="FF0000"/>
                </a:solidFill>
              </a:rPr>
              <a:t>憂傷難過</a:t>
            </a:r>
            <a:r>
              <a:rPr lang="zh-TW" altLang="en-US" sz="3200" dirty="0"/>
              <a:t>，因為主的話把他</a:t>
            </a:r>
            <a:r>
              <a:rPr lang="zh-TW" altLang="en-US" sz="3200" dirty="0">
                <a:solidFill>
                  <a:srgbClr val="FF0000"/>
                </a:solidFill>
              </a:rPr>
              <a:t>傲慢和自信的荊棘</a:t>
            </a:r>
            <a:r>
              <a:rPr lang="zh-TW" altLang="en-US" sz="3200" dirty="0"/>
              <a:t>劈開了。然後呢，他真的感到</a:t>
            </a:r>
            <a:r>
              <a:rPr lang="zh-TW" altLang="en-US" sz="3200" dirty="0">
                <a:solidFill>
                  <a:srgbClr val="FF0000"/>
                </a:solidFill>
              </a:rPr>
              <a:t>喜樂</a:t>
            </a:r>
            <a:r>
              <a:rPr lang="zh-TW" altLang="en-US" sz="3200" dirty="0"/>
              <a:t>了，是</a:t>
            </a:r>
            <a:r>
              <a:rPr lang="zh-TW" altLang="en-US" sz="3200" dirty="0">
                <a:solidFill>
                  <a:srgbClr val="FF0000"/>
                </a:solidFill>
              </a:rPr>
              <a:t>悔改的眼淚所帶來的喜樂</a:t>
            </a:r>
            <a:r>
              <a:rPr lang="zh-TW" altLang="en-US" sz="3200" dirty="0"/>
              <a:t>。</a:t>
            </a:r>
            <a:endParaRPr lang="zh-CN" altLang="en-US" sz="3200" dirty="0"/>
          </a:p>
        </p:txBody>
      </p:sp>
    </p:spTree>
    <p:extLst>
      <p:ext uri="{BB962C8B-B14F-4D97-AF65-F5344CB8AC3E}">
        <p14:creationId xmlns:p14="http://schemas.microsoft.com/office/powerpoint/2010/main" val="36432843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置罪於死地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基督徒為中心的三個圈子，在這三個圈子都有治死罪的必要</a:t>
            </a:r>
            <a:endParaRPr lang="en-US" altLang="zh-TW" sz="3200" dirty="0"/>
          </a:p>
          <a:p>
            <a:pPr marL="571500" indent="-571500">
              <a:buAutoNum type="romanLcParenBoth"/>
            </a:pPr>
            <a:r>
              <a:rPr lang="zh-TW" altLang="en-US" sz="3200" dirty="0"/>
              <a:t>在我們私人生活中：</a:t>
            </a:r>
            <a:endParaRPr lang="en-US" altLang="zh-TW" sz="3200" dirty="0"/>
          </a:p>
          <a:p>
            <a:pPr marL="571500" indent="-571500">
              <a:buFont typeface="Arial" panose="020B0604020202020204" pitchFamily="34" charset="0"/>
              <a:buAutoNum type="romanLcParenBoth"/>
            </a:pPr>
            <a:r>
              <a:rPr lang="zh-TW" altLang="en-US" sz="3200" dirty="0"/>
              <a:t>在我們每日經歷中：</a:t>
            </a:r>
            <a:endParaRPr lang="en-US" altLang="zh-TW" sz="3200" dirty="0"/>
          </a:p>
          <a:p>
            <a:pPr marL="571500" indent="-571500">
              <a:buFont typeface="Arial" panose="020B0604020202020204" pitchFamily="34" charset="0"/>
              <a:buAutoNum type="romanLcParenBoth"/>
            </a:pPr>
            <a:r>
              <a:rPr lang="zh-TW" altLang="en-US" sz="3200" dirty="0"/>
              <a:t>在教會團契中：</a:t>
            </a:r>
            <a:endParaRPr lang="en-US" altLang="zh-TW" sz="3200" dirty="0"/>
          </a:p>
          <a:p>
            <a:pPr marL="0" indent="0">
              <a:buNone/>
            </a:pPr>
            <a:r>
              <a:rPr lang="zh-TW" altLang="en-US" sz="3200" dirty="0"/>
              <a:t>歌羅西書 </a:t>
            </a:r>
            <a:r>
              <a:rPr lang="en-US" altLang="zh-TW" sz="3200" dirty="0"/>
              <a:t>3:5-10 (</a:t>
            </a:r>
            <a:r>
              <a:rPr lang="zh-CN" altLang="en-US" sz="3200" dirty="0"/>
              <a:t>节选</a:t>
            </a:r>
            <a:r>
              <a:rPr lang="en-US" altLang="zh-CN" sz="3200" dirty="0"/>
              <a:t>)</a:t>
            </a:r>
            <a:r>
              <a:rPr lang="zh-TW" altLang="en-US" sz="3200" dirty="0"/>
              <a:t>：</a:t>
            </a:r>
            <a:endParaRPr lang="en-US" altLang="zh-TW" sz="3200" dirty="0"/>
          </a:p>
          <a:p>
            <a:pPr marL="0" indent="0">
              <a:buNone/>
            </a:pPr>
            <a:r>
              <a:rPr lang="en-US" altLang="zh-CN" sz="3200" dirty="0"/>
              <a:t>5 </a:t>
            </a:r>
            <a:r>
              <a:rPr lang="zh-CN" altLang="en-US" sz="3200" dirty="0"/>
              <a:t>所以要</a:t>
            </a:r>
            <a:r>
              <a:rPr lang="zh-CN" altLang="en-US" sz="3200" dirty="0">
                <a:solidFill>
                  <a:srgbClr val="FF0000"/>
                </a:solidFill>
              </a:rPr>
              <a:t>治死</a:t>
            </a:r>
            <a:r>
              <a:rPr lang="zh-CN" altLang="en-US" sz="3200" dirty="0"/>
              <a:t>你们在地上的肢体，就如</a:t>
            </a:r>
            <a:r>
              <a:rPr lang="zh-CN" altLang="en-US" sz="3200" dirty="0">
                <a:solidFill>
                  <a:srgbClr val="FF0000"/>
                </a:solidFill>
              </a:rPr>
              <a:t>淫乱、污秽、邪情、恶欲和贪婪</a:t>
            </a:r>
            <a:r>
              <a:rPr lang="zh-CN" altLang="en-US" sz="3200" dirty="0"/>
              <a:t>，</a:t>
            </a:r>
            <a:r>
              <a:rPr lang="en-US" altLang="zh-CN" sz="3200" dirty="0"/>
              <a:t>…8 </a:t>
            </a:r>
            <a:r>
              <a:rPr lang="zh-CN" altLang="en-US" sz="3200" dirty="0"/>
              <a:t>但现在你们</a:t>
            </a:r>
            <a:r>
              <a:rPr lang="zh-CN" altLang="en-US" sz="3200" dirty="0">
                <a:solidFill>
                  <a:srgbClr val="FF0000"/>
                </a:solidFill>
              </a:rPr>
              <a:t>要弃绝这一切的事，以及恼恨、愤怒、恶毒、毁谤并口中污秽的言语</a:t>
            </a:r>
            <a:r>
              <a:rPr lang="zh-CN" altLang="en-US" sz="3200" dirty="0"/>
              <a:t>。 </a:t>
            </a:r>
            <a:r>
              <a:rPr lang="en-US" altLang="zh-CN" sz="3200" dirty="0"/>
              <a:t>9 </a:t>
            </a:r>
            <a:r>
              <a:rPr lang="zh-CN" altLang="en-US" sz="3200" dirty="0">
                <a:solidFill>
                  <a:srgbClr val="FF0000"/>
                </a:solidFill>
              </a:rPr>
              <a:t>不要彼此说谎</a:t>
            </a:r>
            <a:r>
              <a:rPr lang="zh-CN" altLang="en-US" sz="3200" dirty="0"/>
              <a:t>，因你们已经脱去旧人和旧人的行为， </a:t>
            </a:r>
            <a:r>
              <a:rPr lang="en-US" altLang="zh-CN" sz="3200" dirty="0"/>
              <a:t>10 </a:t>
            </a:r>
            <a:r>
              <a:rPr lang="zh-CN" altLang="en-US" sz="3200" dirty="0">
                <a:solidFill>
                  <a:srgbClr val="FF0000"/>
                </a:solidFill>
              </a:rPr>
              <a:t>穿上了新人；这新人在知识上渐渐更新，正如造他主的形象</a:t>
            </a:r>
            <a:r>
              <a:rPr lang="zh-CN" altLang="en-US" sz="3200" dirty="0"/>
              <a:t>。</a:t>
            </a:r>
            <a:endParaRPr lang="zh-TW" altLang="en-US" sz="3200" dirty="0"/>
          </a:p>
        </p:txBody>
      </p:sp>
    </p:spTree>
    <p:extLst>
      <p:ext uri="{BB962C8B-B14F-4D97-AF65-F5344CB8AC3E}">
        <p14:creationId xmlns:p14="http://schemas.microsoft.com/office/powerpoint/2010/main" val="10115803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持守真道的方法</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上帝的話是保存我們、使我們堅守下去的最好方法，因為上帝的聖靈，那位堅固人心的，會不斷使用上帝的話，好使我們在服事主的歷程中，有能力向一切艱難邁進。</a:t>
            </a:r>
            <a:endParaRPr lang="en-US" altLang="zh-TW" sz="3200" dirty="0"/>
          </a:p>
          <a:p>
            <a:pPr marL="0" indent="0">
              <a:buNone/>
            </a:pPr>
            <a:endParaRPr lang="zh-CN" altLang="en-US" sz="3200" dirty="0"/>
          </a:p>
        </p:txBody>
      </p:sp>
    </p:spTree>
    <p:extLst>
      <p:ext uri="{BB962C8B-B14F-4D97-AF65-F5344CB8AC3E}">
        <p14:creationId xmlns:p14="http://schemas.microsoft.com/office/powerpoint/2010/main" val="29288037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持守真道的方法</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第二種叫我們堅守下去的方法，就是我們要盡忠職守。基督徒生命中之「職責」這一概念，是一項急需被恢復的教導。許多基督徒生活中的失敗，都可以歸咎於在這方面過於其他任何一方面的失敗。當我們在靈性上偏離正軌了，我們所偏離的正是我們應盡的職責。自從創世記三章開始，亞當夏娃就沒有盡到對上帝、對彼此間的責任，到了今天，也許現今在失敗一事上，所出的屬靈差子比任何其他方面都要多。當我們感到情緒低落時，還有什麼比不禱告、不讀經、不作見證、不敬拜更容易做到呢？不消多時，我們就會變得越來越懶散。因此，無論得時不得時，我們必須把基督徒生活中各自的責任，牢牢烙在良心之上。</a:t>
            </a:r>
            <a:endParaRPr lang="zh-CN" altLang="en-US" sz="3200" dirty="0"/>
          </a:p>
        </p:txBody>
      </p:sp>
    </p:spTree>
    <p:extLst>
      <p:ext uri="{BB962C8B-B14F-4D97-AF65-F5344CB8AC3E}">
        <p14:creationId xmlns:p14="http://schemas.microsoft.com/office/powerpoint/2010/main" val="10393935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持守真道的方法</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第三種方式是聖徒之間的團契。老一輩的傳道人常愛用的一個比喻，就是一塊燒紅的炭若是從火中取出來，它就會漸漸熄滅。即使對心中火熱的基督徒來說，這比喻仍然有很重要的意義。上帝把我們造成要有團契生活的基督徒。</a:t>
            </a:r>
            <a:endParaRPr lang="en-US" altLang="zh-TW" sz="3200" dirty="0"/>
          </a:p>
          <a:p>
            <a:pPr marL="0" indent="0">
              <a:buNone/>
            </a:pPr>
            <a:r>
              <a:rPr lang="zh-TW" altLang="en-US" sz="3200" dirty="0"/>
              <a:t>敬拜、與別人一同作見證、在思想上和靈性上與別人有社交來往，以及分享上帝所賦予的恩賜等，都是上帝應許用以保守我們「邁向錫安」的途徑。諸如羅馬書 </a:t>
            </a:r>
            <a:r>
              <a:rPr lang="en-US" altLang="zh-TW" sz="3200" dirty="0"/>
              <a:t>12 </a:t>
            </a:r>
            <a:r>
              <a:rPr lang="zh-TW" altLang="en-US" sz="3200" dirty="0"/>
              <a:t>章，以弗所書 </a:t>
            </a:r>
            <a:r>
              <a:rPr lang="en-US" altLang="zh-TW" sz="3200" dirty="0"/>
              <a:t>4 </a:t>
            </a:r>
            <a:r>
              <a:rPr lang="zh-TW" altLang="en-US" sz="3200" dirty="0"/>
              <a:t>章，哥林多前書 </a:t>
            </a:r>
            <a:r>
              <a:rPr lang="en-US" altLang="zh-TW" sz="3200" dirty="0"/>
              <a:t>12 </a:t>
            </a:r>
            <a:r>
              <a:rPr lang="zh-TW" altLang="en-US" sz="3200" dirty="0"/>
              <a:t>至 </a:t>
            </a:r>
            <a:r>
              <a:rPr lang="en-US" altLang="zh-TW" sz="3200" dirty="0"/>
              <a:t>14 </a:t>
            </a:r>
            <a:r>
              <a:rPr lang="zh-TW" altLang="en-US" sz="3200" dirty="0"/>
              <a:t>章等經文，全都在告訴我們，</a:t>
            </a:r>
            <a:r>
              <a:rPr lang="zh-TW" altLang="en-US" sz="3200" dirty="0">
                <a:solidFill>
                  <a:srgbClr val="FF0000"/>
                </a:solidFill>
              </a:rPr>
              <a:t>我們屬靈的長進與我們造就他人的能力，以及被他人造就的可能性均成正比。</a:t>
            </a:r>
            <a:endParaRPr lang="zh-CN" altLang="en-US" sz="3200" dirty="0"/>
          </a:p>
        </p:txBody>
      </p:sp>
    </p:spTree>
    <p:extLst>
      <p:ext uri="{BB962C8B-B14F-4D97-AF65-F5344CB8AC3E}">
        <p14:creationId xmlns:p14="http://schemas.microsoft.com/office/powerpoint/2010/main" val="19401470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持守真道的方法</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125200" cy="5791200"/>
          </a:xfrm>
          <a:solidFill>
            <a:schemeClr val="bg1">
              <a:alpha val="69000"/>
            </a:schemeClr>
          </a:solidFill>
        </p:spPr>
        <p:txBody>
          <a:bodyPr>
            <a:noAutofit/>
          </a:bodyPr>
          <a:lstStyle/>
          <a:p>
            <a:pPr marL="0" indent="0">
              <a:buNone/>
            </a:pPr>
            <a:r>
              <a:rPr lang="zh-TW" altLang="en-US" sz="3200" dirty="0"/>
              <a:t>保羅說我們是同屬一個身體的肢子－－ 這個身體是整個一起來轉動、生活、成長的。這就是為什麼我們生活的正常模式，乃是</a:t>
            </a:r>
            <a:r>
              <a:rPr lang="zh-TW" altLang="en-US" sz="3200" dirty="0">
                <a:solidFill>
                  <a:srgbClr val="FF0000"/>
                </a:solidFill>
              </a:rPr>
              <a:t>要歸屬一個活的、有禱告的、有敬拜的、屬上帝之人的團體。</a:t>
            </a:r>
            <a:endParaRPr lang="en-US" altLang="zh-TW" sz="3200" dirty="0">
              <a:solidFill>
                <a:srgbClr val="FF0000"/>
              </a:solidFill>
            </a:endParaRPr>
          </a:p>
          <a:p>
            <a:pPr marL="0" indent="0">
              <a:buNone/>
            </a:pPr>
            <a:r>
              <a:rPr lang="zh-TW" altLang="en-US" sz="3200" dirty="0"/>
              <a:t>上帝把這些祝福賜下來，為要使我們能堅守信仰。只要上帝把這一切從我們生命中收回一個短的時間，我們就會立即覺悟到，它們在我們心目中所扮演的角色有重要。</a:t>
            </a:r>
            <a:endParaRPr lang="en-US" altLang="zh-TW" sz="3200" dirty="0"/>
          </a:p>
          <a:p>
            <a:pPr marL="0" indent="0">
              <a:buNone/>
            </a:pPr>
            <a:r>
              <a:rPr lang="zh-TW" altLang="en-US" sz="3200" dirty="0"/>
              <a:t>因此，讓我們不要輕易藐視這些方法，</a:t>
            </a:r>
            <a:r>
              <a:rPr lang="zh-CN" altLang="en-US" sz="3200" dirty="0"/>
              <a:t>神使用</a:t>
            </a:r>
            <a:r>
              <a:rPr lang="zh-TW" altLang="en-US" sz="3200" dirty="0"/>
              <a:t>這</a:t>
            </a:r>
            <a:r>
              <a:rPr lang="zh-TW" altLang="en-US" sz="3200"/>
              <a:t>些方法讓</a:t>
            </a:r>
            <a:r>
              <a:rPr lang="zh-TW" altLang="en-US" sz="3200" dirty="0"/>
              <a:t>我們持守信仰到底的。</a:t>
            </a:r>
            <a:endParaRPr lang="zh-CN" altLang="en-US" sz="3200" dirty="0"/>
          </a:p>
        </p:txBody>
      </p:sp>
    </p:spTree>
    <p:extLst>
      <p:ext uri="{BB962C8B-B14F-4D97-AF65-F5344CB8AC3E}">
        <p14:creationId xmlns:p14="http://schemas.microsoft.com/office/powerpoint/2010/main" val="23821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如何治死罪</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歌羅西書第 </a:t>
            </a:r>
            <a:r>
              <a:rPr lang="en-US" altLang="zh-TW" sz="3200" dirty="0"/>
              <a:t>3 </a:t>
            </a:r>
            <a:r>
              <a:rPr lang="zh-TW" altLang="en-US" sz="3200" dirty="0"/>
              <a:t>歸納出五大「原則」：</a:t>
            </a:r>
            <a:endParaRPr lang="en-US" altLang="zh-TW" sz="3200" dirty="0"/>
          </a:p>
          <a:p>
            <a:pPr marL="571500" indent="-571500">
              <a:buAutoNum type="romanLcParenBoth"/>
            </a:pPr>
            <a:r>
              <a:rPr lang="zh-TW" altLang="en-US" sz="3200" dirty="0"/>
              <a:t>認識罪的真相</a:t>
            </a:r>
            <a:r>
              <a:rPr lang="en-US" altLang="zh-TW" sz="3200" dirty="0"/>
              <a:t>(</a:t>
            </a:r>
            <a:r>
              <a:rPr lang="zh-TW" altLang="en-US" sz="3200" dirty="0"/>
              <a:t>或者说我们</a:t>
            </a:r>
            <a:r>
              <a:rPr lang="zh-CN" altLang="en-US" sz="3200" dirty="0"/>
              <a:t>已</a:t>
            </a:r>
            <a:r>
              <a:rPr lang="zh-TW" altLang="en-US" sz="3200" dirty="0"/>
              <a:t>脱离</a:t>
            </a:r>
            <a:r>
              <a:rPr lang="zh-CN" altLang="en-US" sz="3200" dirty="0"/>
              <a:t>罪</a:t>
            </a:r>
            <a:r>
              <a:rPr lang="zh-TW" altLang="en-US" sz="3200" dirty="0"/>
              <a:t>捆绑的真相。</a:t>
            </a:r>
            <a:r>
              <a:rPr lang="en-US" altLang="zh-TW" sz="3200" dirty="0"/>
              <a:t>)- </a:t>
            </a:r>
          </a:p>
          <a:p>
            <a:pPr marL="571500" indent="-571500">
              <a:buAutoNum type="romanLcParenBoth"/>
            </a:pPr>
            <a:r>
              <a:rPr lang="zh-TW" altLang="en-US" sz="3200" dirty="0"/>
              <a:t>把罪帶到上帝的面前受光照 </a:t>
            </a:r>
            <a:r>
              <a:rPr lang="en-US" altLang="zh-TW" sz="3200" dirty="0"/>
              <a:t>– </a:t>
            </a:r>
            <a:r>
              <a:rPr lang="zh-CN" altLang="en-US" sz="3200" dirty="0"/>
              <a:t>罪</a:t>
            </a:r>
            <a:r>
              <a:rPr lang="zh-TW" altLang="en-US" sz="3200" dirty="0"/>
              <a:t>要</a:t>
            </a:r>
            <a:r>
              <a:rPr lang="zh-CN" altLang="en-US" sz="3200" dirty="0"/>
              <a:t>钉</a:t>
            </a:r>
            <a:r>
              <a:rPr lang="zh-TW" altLang="en-US" sz="3200" dirty="0"/>
              <a:t>在十字架上。</a:t>
            </a:r>
            <a:endParaRPr lang="en-US" altLang="zh-TW" sz="3200" dirty="0"/>
          </a:p>
          <a:p>
            <a:pPr marL="571500" indent="-571500">
              <a:buAutoNum type="romanLcParenBoth"/>
            </a:pPr>
            <a:r>
              <a:rPr lang="zh-TW" altLang="en-US" sz="3200" dirty="0"/>
              <a:t>回憶起往日罪行帶來的羞恥 </a:t>
            </a:r>
            <a:r>
              <a:rPr lang="en-US" altLang="zh-TW" sz="3200" dirty="0"/>
              <a:t>-- </a:t>
            </a:r>
            <a:r>
              <a:rPr lang="zh-TW" altLang="en-US" sz="3200" dirty="0"/>
              <a:t>既作为警醒</a:t>
            </a:r>
            <a:r>
              <a:rPr lang="zh-CN" altLang="en-US" sz="3200" dirty="0"/>
              <a:t>，又能看到进步。</a:t>
            </a:r>
            <a:endParaRPr lang="en-US" altLang="zh-TW" sz="3200" dirty="0"/>
          </a:p>
          <a:p>
            <a:pPr marL="571500" indent="-571500">
              <a:buAutoNum type="romanLcParenBoth"/>
            </a:pPr>
            <a:r>
              <a:rPr lang="zh-TW" altLang="en-US" sz="3200" dirty="0"/>
              <a:t>記住你已經是與基督聯合的人了 </a:t>
            </a:r>
            <a:r>
              <a:rPr lang="en-US" altLang="zh-TW" sz="3200" dirty="0"/>
              <a:t>-- </a:t>
            </a:r>
            <a:r>
              <a:rPr lang="zh-TW" altLang="en-US" sz="3200" dirty="0"/>
              <a:t>我们岂能把基督拖到我们的</a:t>
            </a:r>
            <a:r>
              <a:rPr lang="zh-CN" altLang="en-US" sz="3200" dirty="0"/>
              <a:t>罪中？</a:t>
            </a:r>
            <a:endParaRPr lang="en-US" altLang="zh-CN" sz="3200" dirty="0"/>
          </a:p>
          <a:p>
            <a:pPr marL="571500" indent="-571500">
              <a:buAutoNum type="romanLcParenBoth"/>
            </a:pPr>
            <a:r>
              <a:rPr lang="zh-TW" altLang="en-US" sz="3200" dirty="0"/>
              <a:t>禱告渴望結出聖靈的果子 </a:t>
            </a:r>
            <a:r>
              <a:rPr lang="en-US" altLang="zh-TW" sz="3200" dirty="0"/>
              <a:t>-- </a:t>
            </a:r>
            <a:r>
              <a:rPr lang="zh-TW" altLang="en-US" sz="3200" dirty="0"/>
              <a:t>荒芜的地若不种上好的植物就一定会长出杂草。</a:t>
            </a:r>
            <a:endParaRPr lang="en-US" altLang="zh-TW" sz="3200" dirty="0"/>
          </a:p>
          <a:p>
            <a:pPr marL="571500" indent="-571500">
              <a:buAutoNum type="romanLcParenBoth"/>
            </a:pPr>
            <a:endParaRPr lang="en-US" altLang="zh-TW" sz="3200" dirty="0"/>
          </a:p>
          <a:p>
            <a:pPr marL="571500" indent="-571500">
              <a:buAutoNum type="romanLcParenBoth"/>
            </a:pPr>
            <a:endParaRPr lang="en-US" altLang="zh-CN" sz="3200" dirty="0"/>
          </a:p>
        </p:txBody>
      </p:sp>
    </p:spTree>
    <p:extLst>
      <p:ext uri="{BB962C8B-B14F-4D97-AF65-F5344CB8AC3E}">
        <p14:creationId xmlns:p14="http://schemas.microsoft.com/office/powerpoint/2010/main" val="18899344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聖徒的堅守忍耐</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「奇異恩典」</a:t>
            </a:r>
            <a:r>
              <a:rPr lang="zh-CN" altLang="en-US" sz="3200" dirty="0"/>
              <a:t>里</a:t>
            </a:r>
            <a:r>
              <a:rPr lang="zh-TW" altLang="en-US" sz="3200" dirty="0"/>
              <a:t>前我失喪，今被尋回，瞎眼今得看見。 是对我们被神拯救得到的奇妙恩典非常好的</a:t>
            </a:r>
            <a:r>
              <a:rPr lang="zh-CN" altLang="en-US" sz="3200" dirty="0"/>
              <a:t>见</a:t>
            </a:r>
            <a:r>
              <a:rPr lang="zh-TW" altLang="en-US" sz="3200" dirty="0"/>
              <a:t>证。</a:t>
            </a:r>
            <a:endParaRPr lang="en-US" altLang="zh-CN" sz="3200" dirty="0"/>
          </a:p>
          <a:p>
            <a:pPr marL="0" indent="0">
              <a:buNone/>
            </a:pPr>
            <a:r>
              <a:rPr lang="zh-TW" altLang="en-US" sz="3200" dirty="0"/>
              <a:t>我们过去也曾经使用过它第二段的歌词。 但今天我们要注意的是，</a:t>
            </a:r>
            <a:r>
              <a:rPr lang="zh-CN" altLang="en-US" sz="3200" dirty="0"/>
              <a:t>第三</a:t>
            </a:r>
            <a:r>
              <a:rPr lang="zh-TW" altLang="en-US" sz="3200" dirty="0"/>
              <a:t>段歌詞提醒我們，上帝在我們身上所開始的這善工，是上帝要定意成全的：</a:t>
            </a:r>
          </a:p>
          <a:p>
            <a:pPr marL="0" indent="0">
              <a:buNone/>
            </a:pPr>
            <a:r>
              <a:rPr lang="zh-TW" altLang="en-US" sz="3200" dirty="0"/>
              <a:t>歷盡許多危難綱羅，</a:t>
            </a:r>
          </a:p>
          <a:p>
            <a:pPr marL="0" indent="0">
              <a:buNone/>
            </a:pPr>
            <a:r>
              <a:rPr lang="zh-TW" altLang="en-US" sz="3200" dirty="0"/>
              <a:t>飽受百般患禍，</a:t>
            </a:r>
          </a:p>
          <a:p>
            <a:pPr marL="0" indent="0">
              <a:buNone/>
            </a:pPr>
            <a:r>
              <a:rPr lang="zh-TW" altLang="en-US" sz="3200" dirty="0"/>
              <a:t>此恩領我安然經過，</a:t>
            </a:r>
          </a:p>
          <a:p>
            <a:pPr marL="0" indent="0">
              <a:buNone/>
            </a:pPr>
            <a:r>
              <a:rPr lang="zh-TW" altLang="en-US" sz="3200" dirty="0"/>
              <a:t>更領我回天國。</a:t>
            </a:r>
            <a:endParaRPr lang="en-US" altLang="zh-TW" sz="3200" dirty="0"/>
          </a:p>
          <a:p>
            <a:pPr marL="571500" indent="-571500">
              <a:buAutoNum type="romanLcParenBoth"/>
            </a:pPr>
            <a:endParaRPr lang="en-US" altLang="zh-CN" sz="3200" dirty="0"/>
          </a:p>
        </p:txBody>
      </p:sp>
    </p:spTree>
    <p:extLst>
      <p:ext uri="{BB962C8B-B14F-4D97-AF65-F5344CB8AC3E}">
        <p14:creationId xmlns:p14="http://schemas.microsoft.com/office/powerpoint/2010/main" val="6821124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聖徒的堅守忍耐</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紐頓有沒有弄錯</a:t>
            </a:r>
            <a:r>
              <a:rPr lang="zh-CN" altLang="en-US" sz="3200" dirty="0"/>
              <a:t>？</a:t>
            </a:r>
            <a:r>
              <a:rPr lang="zh-TW" altLang="en-US" sz="3200" dirty="0"/>
              <a:t>我們不是才探討過，每一個基督徒都要面對與世界、與肉體和與撒但的交戰嗎？既然是這樣的話，紐頓這麼快就說「此恩必領我回天國」呢？這樣是不是有點過早了？</a:t>
            </a:r>
            <a:endParaRPr lang="en-US" altLang="zh-TW" sz="3200" dirty="0"/>
          </a:p>
          <a:p>
            <a:pPr marL="0" indent="0">
              <a:buNone/>
            </a:pPr>
            <a:r>
              <a:rPr lang="zh-TW" altLang="en-US" sz="3200" dirty="0"/>
              <a:t>其</a:t>
            </a:r>
            <a:r>
              <a:rPr lang="zh-CN" altLang="en-US" sz="3200" dirty="0"/>
              <a:t>实，</a:t>
            </a:r>
            <a:r>
              <a:rPr lang="zh-TW" altLang="en-US" sz="3200" dirty="0"/>
              <a:t>當我們以一種衷心、喜悅的心情來唱這首詩的時候，</a:t>
            </a:r>
            <a:r>
              <a:rPr lang="zh-CN" altLang="en-US" sz="3200" dirty="0"/>
              <a:t>我们可能轻轻略过</a:t>
            </a:r>
            <a:r>
              <a:rPr lang="zh-TW" altLang="en-US" sz="3200" dirty="0"/>
              <a:t>那些「危難、綱羅、患禍」</a:t>
            </a:r>
            <a:r>
              <a:rPr lang="zh-CN" altLang="en-US" sz="3200" dirty="0"/>
              <a:t>，没有意味到</a:t>
            </a:r>
            <a:r>
              <a:rPr lang="zh-TW" altLang="en-US" sz="3200" dirty="0"/>
              <a:t>是何等切膚，很難看出歌詞中有什麼信徒內心交戰的味道。</a:t>
            </a:r>
            <a:endParaRPr lang="en-US" altLang="zh-TW" sz="3200" dirty="0"/>
          </a:p>
          <a:p>
            <a:pPr marL="0" indent="0">
              <a:buNone/>
            </a:pPr>
            <a:r>
              <a:rPr lang="zh-TW" altLang="en-US" sz="3200" dirty="0"/>
              <a:t>對於天路完全沒有考慮有危險</a:t>
            </a:r>
            <a:r>
              <a:rPr lang="zh-CN" altLang="en-US" sz="3200" dirty="0"/>
              <a:t>，那是魯莽，天真 。 不是勇氣和信心</a:t>
            </a:r>
            <a:endParaRPr lang="en-US" altLang="zh-CN" sz="3200" dirty="0"/>
          </a:p>
          <a:p>
            <a:pPr marL="0" indent="0">
              <a:buNone/>
            </a:pPr>
            <a:r>
              <a:rPr lang="zh-CN" altLang="en-US" sz="3200" dirty="0"/>
              <a:t>信心當然是知道天路上所有的危險，依然堅定相信主能夠在這些</a:t>
            </a:r>
            <a:r>
              <a:rPr lang="zh-TW" altLang="en-US" sz="3200" dirty="0"/>
              <a:t>危難、綱羅、患禍</a:t>
            </a:r>
            <a:r>
              <a:rPr lang="zh-CN" altLang="en-US" sz="3200" dirty="0"/>
              <a:t>保守我們</a:t>
            </a:r>
            <a:r>
              <a:rPr lang="zh-TW" altLang="en-US" sz="3200" dirty="0"/>
              <a:t>安然經過，更領我回天國。</a:t>
            </a:r>
            <a:endParaRPr lang="en-US" altLang="zh-CN" sz="3200" dirty="0"/>
          </a:p>
          <a:p>
            <a:pPr marL="0" indent="0">
              <a:buNone/>
            </a:pPr>
            <a:endParaRPr lang="en-US" altLang="zh-CN" sz="3200" dirty="0"/>
          </a:p>
        </p:txBody>
      </p:sp>
    </p:spTree>
    <p:extLst>
      <p:ext uri="{BB962C8B-B14F-4D97-AF65-F5344CB8AC3E}">
        <p14:creationId xmlns:p14="http://schemas.microsoft.com/office/powerpoint/2010/main" val="23271398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聖徒的堅守忍耐</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這裏所引介出來的，就是聖徒是否能堅守忍耐到底這個問題了（ </a:t>
            </a:r>
            <a:r>
              <a:rPr lang="en-US" altLang="zh-TW" sz="3200" dirty="0"/>
              <a:t>the question of </a:t>
            </a:r>
            <a:r>
              <a:rPr lang="en-US" altLang="zh-TW" sz="3200" dirty="0" err="1"/>
              <a:t>preserverance</a:t>
            </a:r>
            <a:r>
              <a:rPr lang="zh-TW" altLang="en-US" sz="3200" dirty="0"/>
              <a:t>）。 我如何能夠確知，在開始基督徒的生命歷程後，一定能夠到達終點呢？</a:t>
            </a:r>
            <a:endParaRPr lang="en-US" altLang="zh-TW" sz="3200" dirty="0"/>
          </a:p>
          <a:p>
            <a:pPr marL="0" indent="0">
              <a:buNone/>
            </a:pPr>
            <a:r>
              <a:rPr lang="zh-TW" altLang="en-US" sz="3200" dirty="0"/>
              <a:t>本仁約翰在「天路歷程」中</a:t>
            </a:r>
            <a:r>
              <a:rPr lang="zh-CN" altLang="en-US" sz="3200" dirty="0"/>
              <a:t>描述</a:t>
            </a:r>
            <a:r>
              <a:rPr lang="zh-TW" altLang="en-US" sz="3200" dirty="0"/>
              <a:t>，即使來到天國的門口，也會有一條引向滅亡的道路，我怎麼能夠有把握自己一定能堅持到底而不失落呢？</a:t>
            </a:r>
            <a:endParaRPr lang="en-US" altLang="zh-TW" sz="3200" dirty="0"/>
          </a:p>
          <a:p>
            <a:pPr marL="0" indent="0">
              <a:buNone/>
            </a:pPr>
            <a:r>
              <a:rPr lang="zh-TW" altLang="en-US" sz="3200" dirty="0"/>
              <a:t>我們現實教會中每天所見所聞的</a:t>
            </a:r>
            <a:r>
              <a:rPr lang="zh-CN" altLang="en-US" sz="3200" dirty="0"/>
              <a:t>，</a:t>
            </a:r>
            <a:r>
              <a:rPr lang="zh-TW" altLang="en-US" sz="3200" dirty="0"/>
              <a:t>決志信主後，流失的、背叛的、中途退縮的不是大有人在嗎？ </a:t>
            </a:r>
            <a:r>
              <a:rPr lang="zh-CN" altLang="en-US" sz="3200" dirty="0"/>
              <a:t>信主</a:t>
            </a:r>
            <a:r>
              <a:rPr lang="zh-TW" altLang="en-US" sz="3200" dirty="0"/>
              <a:t>以后反悔了</a:t>
            </a:r>
            <a:r>
              <a:rPr lang="zh-CN" altLang="en-US" sz="3200" dirty="0"/>
              <a:t>，</a:t>
            </a:r>
            <a:r>
              <a:rPr lang="zh-TW" altLang="en-US" sz="3200" dirty="0"/>
              <a:t> 后来还没有来得及悔改回到神的面前</a:t>
            </a:r>
            <a:r>
              <a:rPr lang="zh-CN" altLang="en-US" sz="3200" dirty="0"/>
              <a:t>，</a:t>
            </a:r>
            <a:r>
              <a:rPr lang="zh-TW" altLang="en-US" sz="3200" dirty="0"/>
              <a:t>就去世了。</a:t>
            </a:r>
            <a:endParaRPr lang="en-US" altLang="zh-TW" sz="3200" dirty="0"/>
          </a:p>
          <a:p>
            <a:pPr marL="0" indent="0">
              <a:buNone/>
            </a:pPr>
            <a:r>
              <a:rPr lang="zh-TW" altLang="en-US" sz="3200" dirty="0"/>
              <a:t>英国的大觉醒运动中其中一个非常重要的牧师约翰卫斯理相信的是亚米念</a:t>
            </a:r>
            <a:r>
              <a:rPr lang="zh-CN" altLang="en-US" sz="3200" dirty="0"/>
              <a:t>主义， 就是救恩是有可能会失去的。</a:t>
            </a:r>
            <a:endParaRPr lang="en-US" altLang="zh-CN" sz="3200" dirty="0"/>
          </a:p>
        </p:txBody>
      </p:sp>
    </p:spTree>
    <p:extLst>
      <p:ext uri="{BB962C8B-B14F-4D97-AF65-F5344CB8AC3E}">
        <p14:creationId xmlns:p14="http://schemas.microsoft.com/office/powerpoint/2010/main" val="3218618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t>聖徒的堅守忍耐</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這裏所引介出來的，就是聖徒是否能堅守忍耐到底這個問題了（ </a:t>
            </a:r>
            <a:r>
              <a:rPr lang="en-US" altLang="zh-TW" sz="3200" dirty="0"/>
              <a:t>the question of </a:t>
            </a:r>
            <a:r>
              <a:rPr lang="en-US" altLang="zh-TW" sz="3200" dirty="0" err="1"/>
              <a:t>preserverance</a:t>
            </a:r>
            <a:r>
              <a:rPr lang="zh-TW" altLang="en-US" sz="3200" dirty="0"/>
              <a:t>）。 我如何能夠確知，在開始基督徒的生命歷程後，一定能夠到達終點呢？</a:t>
            </a:r>
            <a:endParaRPr lang="en-US" altLang="zh-TW" sz="3200" dirty="0"/>
          </a:p>
          <a:p>
            <a:pPr marL="0" indent="0">
              <a:buNone/>
            </a:pPr>
            <a:r>
              <a:rPr lang="zh-TW" altLang="en-US" sz="3200" dirty="0"/>
              <a:t>本仁約翰在「天路歷程」中</a:t>
            </a:r>
            <a:r>
              <a:rPr lang="zh-CN" altLang="en-US" sz="3200" dirty="0"/>
              <a:t>描述</a:t>
            </a:r>
            <a:r>
              <a:rPr lang="zh-TW" altLang="en-US" sz="3200" dirty="0"/>
              <a:t>，即使來到天國的門口，也會有一條引向滅亡的道路，我怎麼能夠有把握自己一定能堅持到底而不失落呢？</a:t>
            </a:r>
            <a:endParaRPr lang="en-US" altLang="zh-TW" sz="3200" dirty="0"/>
          </a:p>
          <a:p>
            <a:pPr marL="0" indent="0">
              <a:buNone/>
            </a:pPr>
            <a:r>
              <a:rPr lang="zh-TW" altLang="en-US" sz="3200" dirty="0"/>
              <a:t>我們現實教會中每天所見所聞的</a:t>
            </a:r>
            <a:r>
              <a:rPr lang="zh-CN" altLang="en-US" sz="3200" dirty="0"/>
              <a:t>，</a:t>
            </a:r>
            <a:r>
              <a:rPr lang="zh-TW" altLang="en-US" sz="3200" dirty="0"/>
              <a:t>決志信主後，流失的、背叛的、中途退縮的不是大有人在嗎？ </a:t>
            </a:r>
            <a:r>
              <a:rPr lang="zh-CN" altLang="en-US" sz="3200" dirty="0"/>
              <a:t>信主</a:t>
            </a:r>
            <a:r>
              <a:rPr lang="zh-TW" altLang="en-US" sz="3200" dirty="0"/>
              <a:t>以后反悔了</a:t>
            </a:r>
            <a:r>
              <a:rPr lang="zh-CN" altLang="en-US" sz="3200" dirty="0"/>
              <a:t>，</a:t>
            </a:r>
            <a:r>
              <a:rPr lang="zh-TW" altLang="en-US" sz="3200" dirty="0"/>
              <a:t> 后来还没有来得及悔改回到神的面前</a:t>
            </a:r>
            <a:r>
              <a:rPr lang="zh-CN" altLang="en-US" sz="3200" dirty="0"/>
              <a:t>，</a:t>
            </a:r>
            <a:r>
              <a:rPr lang="zh-TW" altLang="en-US" sz="3200" dirty="0"/>
              <a:t>就去世了。</a:t>
            </a:r>
            <a:endParaRPr lang="en-US" altLang="zh-TW" sz="3200" dirty="0"/>
          </a:p>
          <a:p>
            <a:pPr marL="0" indent="0">
              <a:buNone/>
            </a:pPr>
            <a:r>
              <a:rPr lang="zh-TW" altLang="en-US" sz="3200" dirty="0"/>
              <a:t>英国的大觉醒运动中其中一个非常重要的牧师约翰卫斯理相信的是亚米念</a:t>
            </a:r>
            <a:r>
              <a:rPr lang="zh-CN" altLang="en-US" sz="3200"/>
              <a:t>主义， 就是救恩是有可能会失去的。</a:t>
            </a:r>
            <a:endParaRPr lang="en-US" altLang="zh-CN" sz="3200" dirty="0"/>
          </a:p>
        </p:txBody>
      </p:sp>
    </p:spTree>
    <p:extLst>
      <p:ext uri="{BB962C8B-B14F-4D97-AF65-F5344CB8AC3E}">
        <p14:creationId xmlns:p14="http://schemas.microsoft.com/office/powerpoint/2010/main" val="32786318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zh-TW" altLang="en-US" dirty="0">
                <a:solidFill>
                  <a:srgbClr val="FF0000"/>
                </a:solidFill>
              </a:rPr>
              <a:t>聖徒的堅守忍耐</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914400"/>
            <a:ext cx="11201400" cy="5791200"/>
          </a:xfrm>
          <a:solidFill>
            <a:schemeClr val="bg1">
              <a:alpha val="69000"/>
            </a:schemeClr>
          </a:solidFill>
        </p:spPr>
        <p:txBody>
          <a:bodyPr>
            <a:noAutofit/>
          </a:bodyPr>
          <a:lstStyle/>
          <a:p>
            <a:pPr marL="0" indent="0">
              <a:buNone/>
            </a:pPr>
            <a:r>
              <a:rPr lang="zh-TW" altLang="en-US" sz="3200" dirty="0"/>
              <a:t>所以，我們就要面對一個問題，就是當看到周圍的人屬靈歷程中有不愉快的結局，我們要問：既然畏縮、跌倒、離經叛道是有可能發生的事，我怎麼知道，這事有一天不會輪到我呢？</a:t>
            </a:r>
            <a:endParaRPr lang="en-US" altLang="zh-TW" sz="3200" dirty="0"/>
          </a:p>
          <a:p>
            <a:pPr marL="0" indent="0">
              <a:buNone/>
            </a:pPr>
            <a:r>
              <a:rPr lang="zh-TW" altLang="en-US" sz="3200" dirty="0"/>
              <a:t>這個就是我們要談的信徒堅守忍耐的問題了。</a:t>
            </a:r>
            <a:endParaRPr lang="en-US" altLang="zh-TW" sz="3200" dirty="0"/>
          </a:p>
          <a:p>
            <a:pPr marL="0" indent="0">
              <a:buNone/>
            </a:pPr>
            <a:r>
              <a:rPr lang="zh-TW" altLang="en-US" sz="3200" dirty="0"/>
              <a:t>简单的说</a:t>
            </a:r>
            <a:r>
              <a:rPr lang="zh-CN" altLang="en-US" sz="3200" dirty="0"/>
              <a:t>，</a:t>
            </a:r>
            <a:r>
              <a:rPr lang="zh-TW" altLang="en-US" sz="3200" dirty="0"/>
              <a:t> 之所以这是个问题</a:t>
            </a:r>
            <a:r>
              <a:rPr lang="zh-CN" altLang="en-US" sz="3200" dirty="0"/>
              <a:t>，是因为我们看得到这样的事情发生，不仅仅我们身边，在圣经时代也是这样。</a:t>
            </a:r>
            <a:endParaRPr lang="en-US" altLang="zh-CN" sz="3200" dirty="0"/>
          </a:p>
          <a:p>
            <a:pPr marL="0" indent="0">
              <a:buNone/>
            </a:pPr>
            <a:r>
              <a:rPr lang="zh-TW" altLang="en-US" sz="3200" dirty="0"/>
              <a:t>新約聖經曾經用訓誨，用實例，鄭重地警告過我們有些當眾宣告過自己基督徒信仰的人，可能會堅守不到底，中途就把信仰放棄了。在主的門徒當中，就有一些跟隨主跟到一半就離開的，有的甚至招至可怕的下場。在保羅的同工當中，不只是離棄保羅，連主也離棄了的人好像也不只一個。我們因此不能隨隨便便以為這種現象沒什麼大不了，很容易就找到挽救良方。</a:t>
            </a:r>
            <a:endParaRPr lang="en-US" altLang="zh-CN" sz="3200" dirty="0"/>
          </a:p>
        </p:txBody>
      </p:sp>
    </p:spTree>
    <p:extLst>
      <p:ext uri="{BB962C8B-B14F-4D97-AF65-F5344CB8AC3E}">
        <p14:creationId xmlns:p14="http://schemas.microsoft.com/office/powerpoint/2010/main" val="4384221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theme/theme1.xml><?xml version="1.0" encoding="utf-8"?>
<a:theme xmlns:a="http://schemas.openxmlformats.org/drawingml/2006/main" name="Ocea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47029</TotalTime>
  <Words>5290</Words>
  <Application>Microsoft Office PowerPoint</Application>
  <PresentationFormat>Widescreen</PresentationFormat>
  <Paragraphs>170</Paragraphs>
  <Slides>33</Slides>
  <Notes>32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STKaiti</vt:lpstr>
      <vt:lpstr>Arial</vt:lpstr>
      <vt:lpstr>Calibri</vt:lpstr>
      <vt:lpstr>Calibri Light</vt:lpstr>
      <vt:lpstr>Ocean</vt:lpstr>
      <vt:lpstr>磐石之上（16）</vt:lpstr>
      <vt:lpstr>置罪於死地</vt:lpstr>
      <vt:lpstr>置罪於死地</vt:lpstr>
      <vt:lpstr>如何治死罪</vt:lpstr>
      <vt:lpstr>聖徒的堅守忍耐</vt:lpstr>
      <vt:lpstr>聖徒的堅守忍耐</vt:lpstr>
      <vt:lpstr>聖徒的堅守忍耐</vt:lpstr>
      <vt:lpstr>聖徒的堅守忍耐</vt:lpstr>
      <vt:lpstr>聖徒的堅守忍耐</vt:lpstr>
      <vt:lpstr>聖徒的堅守忍耐</vt:lpstr>
      <vt:lpstr>聖徒的堅守忍耐</vt:lpstr>
      <vt:lpstr>不至失喪的保證</vt:lpstr>
      <vt:lpstr>不至失喪的保證</vt:lpstr>
      <vt:lpstr>不至失喪的保證</vt:lpstr>
      <vt:lpstr>不至失喪的保證</vt:lpstr>
      <vt:lpstr>不至失喪的保證</vt:lpstr>
      <vt:lpstr>不至失喪的保證</vt:lpstr>
      <vt:lpstr>不至失喪的保證</vt:lpstr>
      <vt:lpstr>不至失喪的保證</vt:lpstr>
      <vt:lpstr>不至失喪的保證</vt:lpstr>
      <vt:lpstr>堅守信仰的攔阻</vt:lpstr>
      <vt:lpstr>堅守信仰的攔阻</vt:lpstr>
      <vt:lpstr>堅守信仰的攔阻</vt:lpstr>
      <vt:lpstr>堅守信仰的攔阻</vt:lpstr>
      <vt:lpstr>堅守信仰的攔阻</vt:lpstr>
      <vt:lpstr>堅守信仰的攔阻</vt:lpstr>
      <vt:lpstr>持守真道的方法</vt:lpstr>
      <vt:lpstr>持守真道的方法</vt:lpstr>
      <vt:lpstr>持守真道的方法</vt:lpstr>
      <vt:lpstr>持守真道的方法</vt:lpstr>
      <vt:lpstr>持守真道的方法</vt:lpstr>
      <vt:lpstr>持守真道的方法</vt:lpstr>
      <vt:lpstr>持守真道的方法</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开卷有益 (1)</dc:title>
  <dc:creator>Wei-hsung Lin</dc:creator>
  <cp:lastModifiedBy>Wei-hsung Lin</cp:lastModifiedBy>
  <cp:revision>18</cp:revision>
  <dcterms:created xsi:type="dcterms:W3CDTF">2019-10-27T22:58:47Z</dcterms:created>
  <dcterms:modified xsi:type="dcterms:W3CDTF">2022-06-02T13:57:39Z</dcterms:modified>
</cp:coreProperties>
</file>