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297" r:id="rId5"/>
    <p:sldId id="310" r:id="rId6"/>
    <p:sldId id="298" r:id="rId7"/>
    <p:sldId id="303" r:id="rId8"/>
    <p:sldId id="309" r:id="rId9"/>
    <p:sldId id="311" r:id="rId10"/>
    <p:sldId id="308" r:id="rId11"/>
    <p:sldId id="30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6/28/22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55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59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55-59)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July 1,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五十七問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，守爲聖日。六日要勞碌作你一切的工；但第七日是向耶和華你上帝當守的安息日；這一日你和你的兒女、仆婢、牲畜，並你城裏寄居的客旅，無論何工都不可作，因爲六日之內，耶和華造天、地、海和其中的萬物，第七日便安息，所以耶和華賜福與安息日，定爲聖日”</a:t>
            </a:r>
            <a:endParaRPr lang="en-US" altLang="zh-CN" sz="39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五十八問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第四條誡命吩咐人將聖經所規定的時日都向上帝守爲聖；他特意指定七日內一整天叫人向他守爲聖安息日</a:t>
            </a:r>
            <a:endParaRPr lang="en-US" altLang="zh-CN" sz="39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五十九問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上帝指定七日的哪一日爲安息日？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上帝從世界的開始到基督復活，指定一周的第七日爲安息日（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）；此後直到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世界的末了，指定一周的第一日爲基督徒的安息日
</a:t>
            </a: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5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五十五問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第三條誡命禁止人褻瀆或濫用凡上帝用以顯明他自己的一切。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五十六問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第三條誡命所附加的理由是什麽？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第三條誡所附加的理由乃是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雖然那干犯這條誡的人可以逃避人的刑罰，但是主我們的上帝卻不容他逃避他公義的審判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五十七問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，守爲聖日。六日要勞碌作你一切的工；但第七日是向耶和華你上帝當守的安息日；這一日你和你的兒女、仆婢、牲畜，並你城裏寄居的客旅，無論何工都不可作，因爲六日之內，耶和華造天、地、海和其中的萬物，第七日便安息，所以耶和華賜福與安息日，定爲聖日”</a:t>
            </a: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五十八問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第四條誡命吩咐人將聖經所規定的時日都向上帝守爲聖；他特意指定七日內一整天叫人向他守爲聖安息日</a:t>
            </a:r>
            <a:endParaRPr lang="en-US" altLang="zh-CN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五十九問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上帝指定七日的哪一日爲安息日？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上帝從世界的開始到基督復活，指定一周的第七日爲安息日；此後直到世界的末了，指定一周的第一日爲基督徒的安息日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2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不可為自己雕刻偶像、也不可作甚麼形像、彷彿上天、下地、和地底下、水中的百物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不可妄稱耶和華你神的名、因為妄稱耶和華名的、耶和華必不以他為無罪。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當記念安息日、守為聖日。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六日要勞碌作你一切的工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但第七日是向耶和華你神當守的安息日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這一日你和你的兒女、僕婢、牲畜、並你城裡寄居的客旅、無論何工都不可作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因為六日之內、耶和華造天、地、海、和其中的萬物、第七日便安息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所以耶和華賜福與安息日、定為聖日。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當孝敬父母、使你的日子在耶和華你 神所賜你的地上、得以長久。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90690"/>
            <a:ext cx="11887200" cy="51673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五十五問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第三條誡命禁止人褻瀆或濫用凡上帝用以顯明他自己的一切。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五十六問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第三條誡命所附加的理由是什麽？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第三條誡所附加的理由乃是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雖然那干犯這條誡的人可以逃避人的刑罰，但是主我們的上帝卻不容他逃避他公義的審判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民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耶和華說、我照著你的話赦免了他們。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14:21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然我指著我的永生起誓、遍地要被我的榮耀充滿。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這些人雖看見我的榮耀、和我在埃及與曠野所行的神蹟、仍然試探我這十次、不聽從我的話、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14:23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他們斷不得看見我向他們的祖宗所起誓應許之地、</a:t>
            </a:r>
            <a:r>
              <a:rPr lang="zh-CN" altLang="en-US" sz="40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凡藐視我的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、一個也不得看見、</a:t>
            </a:r>
            <a:endParaRPr lang="en-US" sz="4000" dirty="0">
              <a:solidFill>
                <a:srgbClr val="FF0000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14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民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20:12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耶和華對摩西、亞倫說、因為你們不信我、不在以色列人眼前尊我為聖、所以你們必不得領這會眾進我所賜給他們的地去。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20:13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這水名叫米利巴水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米利巴就是爭鬧的意思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、是因以色列人向耶和華爭鬧、耶和華就在他們面前顯為聖。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076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76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7600" dirty="0">
                <a:latin typeface="MingLiU" panose="02020509000000000000" pitchFamily="49" charset="-120"/>
                <a:ea typeface="MingLiU" panose="02020509000000000000" pitchFamily="49" charset="-120"/>
              </a:rPr>
              <a:t>17:1 </a:t>
            </a:r>
            <a:r>
              <a:rPr lang="zh-CN" altLang="en-US" sz="7600" dirty="0">
                <a:latin typeface="MingLiU" panose="02020509000000000000" pitchFamily="49" charset="-120"/>
                <a:ea typeface="MingLiU" panose="02020509000000000000" pitchFamily="49" charset="-120"/>
              </a:rPr>
              <a:t>耶穌說了這話、就舉目望天說、父阿、時候到了．願你榮耀你的兒子、使兒子也榮耀你．</a:t>
            </a:r>
            <a:r>
              <a:rPr lang="en-US" altLang="zh-CN" sz="7600" dirty="0">
                <a:latin typeface="MingLiU" panose="02020509000000000000" pitchFamily="49" charset="-120"/>
                <a:ea typeface="MingLiU" panose="02020509000000000000" pitchFamily="49" charset="-120"/>
              </a:rPr>
              <a:t>17:2 </a:t>
            </a:r>
            <a:r>
              <a:rPr lang="zh-CN" altLang="en-US" sz="7600" dirty="0">
                <a:latin typeface="MingLiU" panose="02020509000000000000" pitchFamily="49" charset="-120"/>
                <a:ea typeface="MingLiU" panose="02020509000000000000" pitchFamily="49" charset="-120"/>
              </a:rPr>
              <a:t>正如你曾賜給他權柄、管理凡有血氣的、叫他將永生賜給你所賜給他的人。</a:t>
            </a:r>
            <a:r>
              <a:rPr lang="en-US" altLang="zh-CN" sz="7600" dirty="0">
                <a:latin typeface="MingLiU" panose="02020509000000000000" pitchFamily="49" charset="-120"/>
                <a:ea typeface="MingLiU" panose="02020509000000000000" pitchFamily="49" charset="-120"/>
              </a:rPr>
              <a:t>17:3 </a:t>
            </a:r>
            <a:r>
              <a:rPr lang="zh-CN" altLang="en-US" sz="7600" dirty="0">
                <a:latin typeface="MingLiU" panose="02020509000000000000" pitchFamily="49" charset="-120"/>
                <a:ea typeface="MingLiU" panose="02020509000000000000" pitchFamily="49" charset="-120"/>
              </a:rPr>
              <a:t>認識你獨一的真神、並且認識你所差來的耶穌基督、這就是永生。</a:t>
            </a:r>
            <a:r>
              <a:rPr lang="en-US" altLang="zh-CN" sz="7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17:4 </a:t>
            </a:r>
            <a:r>
              <a:rPr lang="zh-CN" altLang="en-US" sz="7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我在地上已經榮耀你、你所託付我的事、我已成全了。</a:t>
            </a:r>
            <a:r>
              <a:rPr lang="en-US" altLang="zh-CN" sz="7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17:5 </a:t>
            </a:r>
            <a:r>
              <a:rPr lang="zh-CN" altLang="en-US" sz="76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父阿、現在求你使我同你享榮耀、就是未有世界以先、我同你所有的榮耀。
</a:t>
            </a:r>
            <a:r>
              <a:rPr lang="zh-CN" altLang="en-US" sz="43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altLang="zh-CN" sz="43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0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五十七問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第四條誡命是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，守爲聖日。六日要勞碌作你一切的工；但第七日是向耶和華你上帝當守的安息日；這一日你和你的兒女、仆婢、牲畜，並你城裏寄居的客旅，無論何工都不可作，因爲六日之內，耶和華造天、地、海和其中的萬物，第七日便安息，所以耶和華賜福與安息日，定爲聖日”</a:t>
            </a:r>
            <a:endParaRPr lang="en-US" altLang="zh-CN" sz="39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五十八問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第四條誡命吩咐人將聖經所規定的時日都向上帝守爲聖；他特意指定七日內一整天叫人向他守爲聖安息日</a:t>
            </a:r>
            <a:endParaRPr lang="en-US" altLang="zh-CN" sz="39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五十九問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上帝指定七日的哪一日爲安息日？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上帝從世界的開始到基督復活，指定一周的第七日爲安息日；此後直到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世界的末了，指定一周的第一日爲基督徒的安息日
</a:t>
            </a: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8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来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神四十年之久、又厭煩誰呢．豈不是那些犯罪屍首倒在曠野的人麼。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又向誰起誓、不容他們進入他的安息呢．豈不是向那些不信從的人麼。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這樣看來、</a:t>
            </a:r>
            <a:r>
              <a:rPr lang="zh-CN" altLang="en-US" sz="40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他們不能進入安息、是因為不信的緣故了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973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11:28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凡勞苦擔重擔的人、可以到我這裡來、</a:t>
            </a:r>
            <a:r>
              <a:rPr lang="zh-CN" altLang="en-US" sz="4000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我就使你們得安息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11:29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我心裡柔和謙卑、你們當負我的軛、學我的樣式、這樣、你們心裡就必得享安息。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11:30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因為我的軛是容易的、我的擔子是輕省的。
                                         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17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5702</TotalTime>
  <Words>1725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55-59(問題55-59)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105</cp:revision>
  <dcterms:created xsi:type="dcterms:W3CDTF">2022-05-04T02:36:44Z</dcterms:created>
  <dcterms:modified xsi:type="dcterms:W3CDTF">2022-06-30T02:22:02Z</dcterms:modified>
</cp:coreProperties>
</file>