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82" r:id="rId4"/>
    <p:sldId id="297" r:id="rId5"/>
    <p:sldId id="298" r:id="rId6"/>
    <p:sldId id="303" r:id="rId7"/>
    <p:sldId id="304" r:id="rId8"/>
    <p:sldId id="305" r:id="rId9"/>
    <p:sldId id="296" r:id="rId10"/>
    <p:sldId id="299" r:id="rId11"/>
    <p:sldId id="306" r:id="rId12"/>
    <p:sldId id="300" r:id="rId13"/>
    <p:sldId id="301" r:id="rId14"/>
    <p:sldId id="30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7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7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4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6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6/14/22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3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5F32-1C49-AC4E-B85E-B8FEE9FD7D04}" type="datetimeFigureOut">
              <a:rPr lang="en-US" smtClean="0"/>
              <a:t>6/14/22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4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B340-B5A0-2147-B040-02C9BA0E1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253" y="1699022"/>
            <a:ext cx="8393806" cy="232643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b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The Shorter Westminster Catechism, 1647 Questions 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51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-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54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(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問題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51-54)</a:t>
            </a: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endParaRPr lang="en-US" sz="1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17BF2-D1FC-4148-9BA1-DE76E50BF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783974"/>
            <a:ext cx="6858000" cy="1375004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恩乐弟兄  </a:t>
            </a:r>
            <a:r>
              <a:rPr lang="en-US" altLang="zh-CN" dirty="0"/>
              <a:t> June</a:t>
            </a:r>
            <a:r>
              <a:rPr lang="zh-CN" altLang="en-US" dirty="0"/>
              <a:t> </a:t>
            </a:r>
            <a:r>
              <a:rPr lang="en-US" altLang="zh-CN" dirty="0"/>
              <a:t>17</a:t>
            </a:r>
            <a:r>
              <a:rPr lang="zh-CN" altLang="en-US" dirty="0"/>
              <a:t>，</a:t>
            </a:r>
            <a:r>
              <a:rPr lang="en-US" altLang="zh-CN" dirty="0"/>
              <a:t>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摩西對神說、我到以色列人那裡、對他們說、你們祖宗的神打發我到你們這裡來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他們若問我說、他叫甚麼名字、我要對他們說甚麼呢。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神對摩西說、我是自有永有的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又說、你要對以色列人這樣說、那自有的打發我到你們這裡來。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神又對摩西說、你要對以色列人這樣說、耶和華你們祖宗的神、就是亞伯拉罕的神、以撒的神、雅各的神、打發我到你們這裡來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耶和華是我的名、直到永遠、這也是我的記念、直到萬代。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37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约</a:t>
            </a:r>
            <a:r>
              <a:rPr lang="en-US" altLang="zh-CN" sz="6000" dirty="0">
                <a:latin typeface="MingLiU" panose="02020509000000000000" pitchFamily="49" charset="-120"/>
                <a:ea typeface="MingLiU" panose="02020509000000000000" pitchFamily="49" charset="-120"/>
              </a:rPr>
              <a:t>4:24 </a:t>
            </a: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神是个灵．所以拜他的、必须用心灵和诚实拜他。</a:t>
            </a:r>
            <a:endParaRPr lang="en-US" altLang="zh-CN" sz="6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英文版本：心灵</a:t>
            </a:r>
            <a:r>
              <a:rPr lang="en-US" altLang="zh-CN" sz="6000" dirty="0">
                <a:latin typeface="MingLiU" panose="02020509000000000000" pitchFamily="49" charset="-120"/>
                <a:ea typeface="MingLiU" panose="02020509000000000000" pitchFamily="49" charset="-120"/>
              </a:rPr>
              <a:t>-</a:t>
            </a: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灵</a:t>
            </a:r>
            <a:r>
              <a:rPr lang="en-US" altLang="zh-CN" sz="6000" dirty="0">
                <a:latin typeface="MingLiU" panose="02020509000000000000" pitchFamily="49" charset="-120"/>
                <a:ea typeface="MingLiU" panose="02020509000000000000" pitchFamily="49" charset="-120"/>
              </a:rPr>
              <a:t>(Spirit)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诚实</a:t>
            </a:r>
            <a:r>
              <a:rPr lang="en-US" altLang="zh-CN" sz="6000" dirty="0">
                <a:latin typeface="MingLiU" panose="02020509000000000000" pitchFamily="49" charset="-120"/>
                <a:ea typeface="MingLiU" panose="02020509000000000000" pitchFamily="49" charset="-120"/>
              </a:rPr>
              <a:t>-</a:t>
            </a: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真理</a:t>
            </a:r>
            <a:r>
              <a:rPr lang="en-US" altLang="zh-CN" sz="6000" dirty="0">
                <a:latin typeface="MingLiU" panose="02020509000000000000" pitchFamily="49" charset="-120"/>
                <a:ea typeface="MingLiU" panose="02020509000000000000" pitchFamily="49" charset="-120"/>
              </a:rPr>
              <a:t>(Truth)</a:t>
            </a:r>
            <a:endParaRPr lang="zh-CN" altLang="en-US" sz="6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47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8086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34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耶和華在雲中降臨、和摩西一同站在那裡、宣告耶和華的名。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34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耶和華在他面前宣告說、耶和華、耶和華、是有憐悯、有恩典的神、不輕易發怒、並有豐盛的慈愛和誠實。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34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為千萬人存留慈愛、赦免罪孽、過犯、和罪惡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萬不以有罪的為無罪、必追討他的罪、自父及子、直到三四代。
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081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8086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腓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所以神將他升為至高、又賜給他那超乎萬名之上的名、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叫一切在天上的、地上的、和地底下的、因耶穌的名、無不屈膝、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無不口稱耶穌基督為主、使榮耀歸與父神。
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512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8086"/>
            <a:ext cx="11887200" cy="5492839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問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51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：第二誡禁止的是什麼？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答：第二條誡命禁止人用任何形像，或用聖經中所未指定的其他任何方式敬拜上帝。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問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：第二條誡命所附加的理由是什麽？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答：第二條誡命上附加的理由乃是：上帝對我們擁有主權，我們是屬他的子民，並且他是忌邪的，要我們專心敬拜他。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問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53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：第三誡是什麼？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答：不可妄稱耶和華你神的名、因為妄稱耶和華名的、耶和華必不以他為無罪。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問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54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：神在第三诫里要求什么？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答：第三條誡命吩咐人聖潔恭敬地使用上帝的名字、尊稱、屬性、蒙恩之道、話語和作爲。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CN" alt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096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神吩咐這一切的話、說、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我是耶和華你的神、曾將你從埃及地為奴之家領出來。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除了我以外、你不可有別的神。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不可為自己雕刻偶像、也不可作甚麼形像、彷彿上天、下地、和地底下、水中的百物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不可跪拜那些像、也不可事奉他、因為我耶和華你的神是忌邪的神、恨我的、我必追討他的罪、自父及子、直到三四代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愛我守我誡命的、我必向他們發慈愛、直到千代。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不可妄稱耶和華你神的名、因為妄稱耶和華名的、耶和華必不以他為無罪。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8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當記念安息日、守為聖日。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9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六日要勞碌作你一切的工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10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但第七日是向耶和華你神當守的安息日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這一日你和你的兒女、僕婢、牲畜、並你城裡寄居的客旅、無論何工都不可作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因為六日之內、耶和華造天、地、海、和其中的萬物、第七日便安息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所以耶和華賜福與安息日、定為聖日。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當孝敬父母、使你的日子在耶和華你 神所賜你的地上、得以長久。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不可殺人。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不可姦淫。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不可偷盜。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不可作假見證陷害人。 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17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不可貪戀人的房屋、也不可貪戀人的妻子、僕婢、牛驢、並他一切所有的。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8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51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：第二誡禁止的是什麼？
答：第二條誡命禁止人用任何形像，或用聖經中所未指定的其他任何方式敬拜上帝。
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52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：第二條誡命所附加的理由是什麽？
答：第二條誡命上附加的理由乃是：上帝對我們擁有主權，我們是屬他的子民，並且他是忌邪的，要我們專心敬拜他。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49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4:24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神是个灵．所以拜他的、必须用心灵和诚实拜他。</a:t>
            </a:r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起初神创造天地。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地是空虚混沌．渊面黑暗．</a:t>
            </a:r>
            <a:r>
              <a:rPr lang="zh-CN" altLang="en-US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神的灵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运行在水面上。</a:t>
            </a:r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4:11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那时你们近前来、站在山下、山上有火焰冲天、并有昏黑、密云、幽暗。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4:12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耶和华从火焰中对你们说话、你们只听见声音、</a:t>
            </a:r>
            <a:r>
              <a:rPr lang="zh-CN" altLang="en-US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却没有看见形像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4:13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他将所吩咐你们当守的约、指示你们、就是十条诫．并将这诫写在两块石版上。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4:14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那时耶和华又吩咐我将律例、典章教训你们、使你们在所要过去得为业的地上遵行。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4:15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所以你们要分外谨慎、因为耶和华在何烈山、从火中对你们说话的那日、</a:t>
            </a:r>
            <a:r>
              <a:rPr lang="zh-CN" altLang="en-US" dirty="0">
                <a:solidFill>
                  <a:srgbClr val="FF0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你们没有看见甚么形像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214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約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父阿、願你榮耀你的名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當時就有聲音從天上來說、我已經榮耀了我的名、還要再榮耀。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站在旁邊的眾人聽見、就說、打雷了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還有人說、有天使對他說話。 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12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耶穌說、這聲音不是為我、是為你們來的。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0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徒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26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14 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我們都僕倒在地、我就聽見有聲音、用希伯來話、向我說、掃羅、掃羅、為甚麼逼迫我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你用腳踢刺是難的。 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26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15 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我說、主阿、你是誰。 主說、我就是你所逼迫的耶穌。
徒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22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6 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我將到大馬色、正走的時候、約在晌午、忽然從天上發大光、四面照著我。 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22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7 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我就僕倒在地、聽見有聲音對我說、掃羅、掃羅、你為甚麼逼迫我。 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22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8 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我回答說、主阿、你是誰。 他說、我就是你所逼迫的拿撒勒人耶穌。 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22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9 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與我同行的人、看見了那光、卻沒有聽明那位對我說話的聲音。 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22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3900" dirty="0">
                <a:latin typeface="MingLiU" panose="02020509000000000000" pitchFamily="49" charset="-120"/>
                <a:ea typeface="MingLiU" panose="02020509000000000000" pitchFamily="49" charset="-120"/>
              </a:rPr>
              <a:t>10 </a:t>
            </a:r>
            <a:r>
              <a:rPr lang="zh-CN" altLang="en-US" sz="3900" dirty="0">
                <a:latin typeface="MingLiU" panose="02020509000000000000" pitchFamily="49" charset="-120"/>
                <a:ea typeface="MingLiU" panose="02020509000000000000" pitchFamily="49" charset="-120"/>
              </a:rPr>
              <a:t>我說、主阿、我當作甚麼。 主說、起來、進大馬色去、在那裡要將所派你作的一切事、告訴你。
</a:t>
            </a:r>
            <a:r>
              <a:rPr lang="zh-CN" altLang="en-US" dirty="0"/>
              <a:t>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98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967969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5100" dirty="0">
                <a:latin typeface="MingLiU" panose="02020509000000000000" pitchFamily="49" charset="-120"/>
                <a:ea typeface="MingLiU" panose="02020509000000000000" pitchFamily="49" charset="-120"/>
              </a:rPr>
              <a:t>創</a:t>
            </a:r>
            <a:r>
              <a:rPr lang="en-US" altLang="zh-CN" sz="5100" dirty="0">
                <a:latin typeface="MingLiU" panose="02020509000000000000" pitchFamily="49" charset="-120"/>
                <a:ea typeface="MingLiU" panose="02020509000000000000" pitchFamily="49" charset="-120"/>
              </a:rPr>
              <a:t>1</a:t>
            </a:r>
            <a:r>
              <a:rPr lang="zh-CN" altLang="en-US" sz="51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100" dirty="0">
                <a:latin typeface="MingLiU" panose="02020509000000000000" pitchFamily="49" charset="-120"/>
                <a:ea typeface="MingLiU" panose="02020509000000000000" pitchFamily="49" charset="-120"/>
              </a:rPr>
              <a:t>26 </a:t>
            </a:r>
            <a:r>
              <a:rPr lang="zh-CN" altLang="en-US" sz="5100" dirty="0">
                <a:latin typeface="MingLiU" panose="02020509000000000000" pitchFamily="49" charset="-120"/>
                <a:ea typeface="MingLiU" panose="02020509000000000000" pitchFamily="49" charset="-120"/>
              </a:rPr>
              <a:t>神說、我們要照著我們的形像、按著我們的樣式造人、使他們管理海裡的魚、空中的鳥、地上的牲畜、和全地、並地上所爬的一切昆蟲。 </a:t>
            </a:r>
            <a:r>
              <a:rPr lang="en-US" altLang="zh-CN" sz="5100" dirty="0">
                <a:latin typeface="MingLiU" panose="02020509000000000000" pitchFamily="49" charset="-120"/>
                <a:ea typeface="MingLiU" panose="02020509000000000000" pitchFamily="49" charset="-120"/>
              </a:rPr>
              <a:t>1</a:t>
            </a:r>
            <a:r>
              <a:rPr lang="zh-CN" altLang="en-US" sz="51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100" dirty="0">
                <a:latin typeface="MingLiU" panose="02020509000000000000" pitchFamily="49" charset="-120"/>
                <a:ea typeface="MingLiU" panose="02020509000000000000" pitchFamily="49" charset="-120"/>
              </a:rPr>
              <a:t>27 </a:t>
            </a:r>
            <a:r>
              <a:rPr lang="zh-CN" altLang="en-US" sz="5100" dirty="0">
                <a:latin typeface="MingLiU" panose="02020509000000000000" pitchFamily="49" charset="-120"/>
                <a:ea typeface="MingLiU" panose="02020509000000000000" pitchFamily="49" charset="-120"/>
              </a:rPr>
              <a:t>神就照著自己的形像造人、乃是照著他的形像造男造女。</a:t>
            </a:r>
            <a:endParaRPr lang="en-US" altLang="zh-CN" sz="51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5100" dirty="0">
                <a:latin typeface="MingLiU" panose="02020509000000000000" pitchFamily="49" charset="-120"/>
                <a:ea typeface="MingLiU" panose="02020509000000000000" pitchFamily="49" charset="-120"/>
              </a:rPr>
              <a:t>来</a:t>
            </a:r>
            <a:r>
              <a:rPr lang="en-US" altLang="zh-CN" sz="5100" dirty="0">
                <a:latin typeface="MingLiU" panose="02020509000000000000" pitchFamily="49" charset="-120"/>
                <a:ea typeface="MingLiU" panose="02020509000000000000" pitchFamily="49" charset="-120"/>
              </a:rPr>
              <a:t>1:3 </a:t>
            </a:r>
            <a:r>
              <a:rPr lang="zh-CN" altLang="en-US" sz="5100" dirty="0">
                <a:latin typeface="MingLiU" panose="02020509000000000000" pitchFamily="49" charset="-120"/>
                <a:ea typeface="MingLiU" panose="02020509000000000000" pitchFamily="49" charset="-120"/>
              </a:rPr>
              <a:t>他是神荣耀所发的光辉、是神本体的真像、常用他权能的命令托住万有、他洗净了人的罪、就坐在高天至大者的右边．</a:t>
            </a:r>
            <a:endParaRPr lang="en-US" altLang="zh-CN" sz="51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5100" dirty="0">
                <a:latin typeface="MingLiU" panose="02020509000000000000" pitchFamily="49" charset="-120"/>
                <a:ea typeface="MingLiU" panose="02020509000000000000" pitchFamily="49" charset="-120"/>
              </a:rPr>
              <a:t>腓</a:t>
            </a:r>
            <a:r>
              <a:rPr lang="en-US" altLang="zh-CN" sz="5100" dirty="0">
                <a:latin typeface="MingLiU" panose="02020509000000000000" pitchFamily="49" charset="-120"/>
                <a:ea typeface="MingLiU" panose="02020509000000000000" pitchFamily="49" charset="-120"/>
              </a:rPr>
              <a:t>2</a:t>
            </a:r>
            <a:r>
              <a:rPr lang="zh-CN" altLang="en-US" sz="51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100" dirty="0">
                <a:latin typeface="MingLiU" panose="02020509000000000000" pitchFamily="49" charset="-120"/>
                <a:ea typeface="MingLiU" panose="02020509000000000000" pitchFamily="49" charset="-120"/>
              </a:rPr>
              <a:t>6 </a:t>
            </a:r>
            <a:r>
              <a:rPr lang="zh-CN" altLang="en-US" sz="5100" dirty="0">
                <a:latin typeface="MingLiU" panose="02020509000000000000" pitchFamily="49" charset="-120"/>
                <a:ea typeface="MingLiU" panose="02020509000000000000" pitchFamily="49" charset="-120"/>
              </a:rPr>
              <a:t>他本有神的形像、不以自己與 神同等為強奪的</a:t>
            </a:r>
            <a:r>
              <a:rPr lang="en-US" altLang="zh-CN" sz="5100" dirty="0">
                <a:latin typeface="MingLiU" panose="02020509000000000000" pitchFamily="49" charset="-120"/>
                <a:ea typeface="MingLiU" panose="02020509000000000000" pitchFamily="49" charset="-120"/>
              </a:rPr>
              <a:t>.2</a:t>
            </a:r>
            <a:r>
              <a:rPr lang="zh-CN" altLang="en-US" sz="51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100" dirty="0">
                <a:latin typeface="MingLiU" panose="02020509000000000000" pitchFamily="49" charset="-120"/>
                <a:ea typeface="MingLiU" panose="02020509000000000000" pitchFamily="49" charset="-120"/>
              </a:rPr>
              <a:t>7 </a:t>
            </a:r>
            <a:r>
              <a:rPr lang="zh-CN" altLang="en-US" sz="5100" dirty="0">
                <a:latin typeface="MingLiU" panose="02020509000000000000" pitchFamily="49" charset="-120"/>
                <a:ea typeface="MingLiU" panose="02020509000000000000" pitchFamily="49" charset="-120"/>
              </a:rPr>
              <a:t>反倒虛己、取了奴僕的形像、成為人的樣式</a:t>
            </a:r>
            <a:r>
              <a:rPr lang="en-US" altLang="zh-CN" sz="5100" dirty="0">
                <a:latin typeface="MingLiU" panose="02020509000000000000" pitchFamily="49" charset="-120"/>
                <a:ea typeface="MingLiU" panose="02020509000000000000" pitchFamily="49" charset="-120"/>
              </a:rPr>
              <a:t>.2</a:t>
            </a:r>
            <a:r>
              <a:rPr lang="zh-CN" altLang="en-US" sz="51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100" dirty="0">
                <a:latin typeface="MingLiU" panose="02020509000000000000" pitchFamily="49" charset="-120"/>
                <a:ea typeface="MingLiU" panose="02020509000000000000" pitchFamily="49" charset="-120"/>
              </a:rPr>
              <a:t>8 </a:t>
            </a:r>
            <a:r>
              <a:rPr lang="zh-CN" altLang="en-US" sz="5100" dirty="0">
                <a:latin typeface="MingLiU" panose="02020509000000000000" pitchFamily="49" charset="-120"/>
                <a:ea typeface="MingLiU" panose="02020509000000000000" pitchFamily="49" charset="-120"/>
              </a:rPr>
              <a:t>既有人的樣子、就自己卑微、存心順服、以至於死、且死在十字架上。</a:t>
            </a:r>
            <a:endParaRPr lang="en-US" altLang="zh-CN" sz="51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91120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約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8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猶太人說、你還沒有五十歲、豈見過亞伯拉罕呢。
林后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16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所以我們從今以後、不憑著外貌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原文作肉體本節同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認人了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.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雖然憑著外貌認過基督、如今卻不再這樣認他了。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3408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53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：第三誡是什麼？
答：不可妄稱耶和華你神的名、因為妄稱耶和華名的、耶和華必不以他為無罪。 
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54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：神在第三诫里要求什么？
答：第三條誡命吩咐人聖潔恭敬地使用上帝的名字、尊稱、屬性、蒙恩之道、話語和作爲。
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94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4320</TotalTime>
  <Words>1900</Words>
  <Application>Microsoft Macintosh PowerPoint</Application>
  <PresentationFormat>Widescreen</PresentationFormat>
  <Paragraphs>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MingLiU</vt:lpstr>
      <vt:lpstr>Arial</vt:lpstr>
      <vt:lpstr>Calibri</vt:lpstr>
      <vt:lpstr>Calibri Light</vt:lpstr>
      <vt:lpstr>Office Theme</vt:lpstr>
      <vt:lpstr>威斯敏斯特小要理問答 The Shorter Westminster Catechism, 1647 Questions 51-54(問題51-54)  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威斯敏斯特小要理問答 The Shorter Westminster Catechism, 1647 Questions 39-42(問題39-42)  </dc:title>
  <dc:creator>jerry wang</dc:creator>
  <cp:lastModifiedBy>jerry wang</cp:lastModifiedBy>
  <cp:revision>92</cp:revision>
  <dcterms:created xsi:type="dcterms:W3CDTF">2022-05-04T02:36:44Z</dcterms:created>
  <dcterms:modified xsi:type="dcterms:W3CDTF">2022-06-16T02:16:23Z</dcterms:modified>
</cp:coreProperties>
</file>