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82" r:id="rId4"/>
    <p:sldId id="259" r:id="rId5"/>
    <p:sldId id="283" r:id="rId6"/>
    <p:sldId id="284" r:id="rId7"/>
    <p:sldId id="290" r:id="rId8"/>
    <p:sldId id="285" r:id="rId9"/>
    <p:sldId id="286" r:id="rId10"/>
    <p:sldId id="289" r:id="rId11"/>
    <p:sldId id="291" r:id="rId12"/>
    <p:sldId id="287" r:id="rId13"/>
    <p:sldId id="292" r:id="rId14"/>
    <p:sldId id="293" r:id="rId15"/>
    <p:sldId id="295" r:id="rId16"/>
    <p:sldId id="29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90"/>
  </p:normalViewPr>
  <p:slideViewPr>
    <p:cSldViewPr snapToGrid="0" snapToObjects="1">
      <p:cViewPr varScale="1">
        <p:scale>
          <a:sx n="71" d="100"/>
          <a:sy n="71" d="100"/>
        </p:scale>
        <p:origin x="176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6/8/22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48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6/8/22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0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6/8/22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7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6/8/22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15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6/8/22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76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6/8/22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9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6/8/22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42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6/8/22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4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6/8/22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64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6/8/22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1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6/8/22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73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05F32-1C49-AC4E-B85E-B8FEE9FD7D04}" type="datetimeFigureOut">
              <a:rPr lang="en-US" smtClean="0"/>
              <a:t>6/8/22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4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CB340-B5A0-2147-B040-02C9BA0E11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5253" y="1699022"/>
            <a:ext cx="8393806" cy="2326430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b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The Shorter Westminster Catechism, 1647 Questions 4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7</a:t>
            </a: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-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50</a:t>
            </a: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(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問題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47-50)</a:t>
            </a:r>
            <a:b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b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endParaRPr lang="en-US" sz="1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F17BF2-D1FC-4148-9BA1-DE76E50BF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3783974"/>
            <a:ext cx="6858000" cy="1375004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zh-CN" altLang="en-US" dirty="0"/>
              <a:t>恩乐弟兄  </a:t>
            </a:r>
            <a:r>
              <a:rPr lang="en-US" altLang="zh-CN" dirty="0"/>
              <a:t> June</a:t>
            </a:r>
            <a:r>
              <a:rPr lang="zh-CN" altLang="en-US" dirty="0"/>
              <a:t> </a:t>
            </a:r>
            <a:r>
              <a:rPr lang="en-US" altLang="zh-CN" dirty="0"/>
              <a:t>10</a:t>
            </a:r>
            <a:r>
              <a:rPr lang="zh-CN" altLang="en-US" dirty="0"/>
              <a:t>，</a:t>
            </a:r>
            <a:r>
              <a:rPr lang="en-US" altLang="zh-CN" dirty="0"/>
              <a:t>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722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1506828"/>
            <a:ext cx="11384924" cy="4868214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申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4:7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那一大国的人有神与他们相近、像耶和华我们的神、在我们求告他的时候与我们相近呢。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4:8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又那一大国有这样公义的律例、典章、像我今日在你们面前所陈明的这一切律法呢。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4:9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你只要谨慎、殷勤保守你的心灵、免得忘记你亲眼所看见的事、又免得你一生、这事离开你的心．总要传给你的子子孙孙。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4:10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你在何烈山站在耶和华你神面前的那日．耶和华对我说、你为我招聚百姓、我要叫他们听见我的话、使他们存活在世的日子、可以学习敬畏我、又可以教训儿女这样行。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4:11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那时你们近前来、站在山下、山上有火焰冲天、并有昏黑、密云、幽暗。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4:12 </a:t>
            </a:r>
            <a:r>
              <a:rPr lang="zh-CN" altLang="en-US" sz="3600" dirty="0">
                <a:solidFill>
                  <a:srgbClr val="FF0000"/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耶和华从火焰中对你们说话、你们只听见声音、却没有看见形像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4:13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他将所吩咐你们当守的约、指示你们、就是十条诫．并将这诫写在两块石版上。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4:14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那时耶和华又吩咐我将律例、典章教训你们、使你们在所要过去得为业的地上遵行。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4:15 </a:t>
            </a:r>
            <a:r>
              <a:rPr lang="zh-CN" altLang="en-US" sz="3600" dirty="0">
                <a:solidFill>
                  <a:srgbClr val="FF0000"/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所以你们要分外谨慎、因为耶和华在何烈山、从火中对你们说话的那日、你们没有看见甚么形像。</a:t>
            </a:r>
            <a:endParaRPr lang="en-US" sz="3600" dirty="0">
              <a:solidFill>
                <a:srgbClr val="FF0000"/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21997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1506828"/>
            <a:ext cx="11384924" cy="486821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申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18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12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凡行這些事的、都為耶和華所憎惡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因那些國民行這可憎惡的事、所以耶和華你的神將他們從你面前趕出。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18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13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你要在耶和華你的神面前作完全人。
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18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14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因你所要趕出的那些國民、都聽信觀兆的、和占卜的、至於你、耶和華你的神從來不許你這樣行。
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18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15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耶和華你的神要從你們弟兄中間、給你興起一位先知像我、你們要聽從他。
</a:t>
            </a: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80257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1506828"/>
            <a:ext cx="11384924" cy="4868214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徒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17:22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保罗站在亚略巴古当中、说、众位雅典人哪、我看你们凡事很敬畏鬼神。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17:23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我游行的时候、观看你们所敬拜的、遇见一座坛、上面写着未识之神．你们所不认识而敬拜的、我现在告诉你们。</a:t>
            </a:r>
            <a:r>
              <a:rPr lang="en-US" altLang="zh-CN" sz="3600" dirty="0">
                <a:solidFill>
                  <a:srgbClr val="FF0000"/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17:24 </a:t>
            </a:r>
            <a:r>
              <a:rPr lang="zh-CN" altLang="en-US" sz="3600" dirty="0">
                <a:solidFill>
                  <a:srgbClr val="FF0000"/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创造宇宙和其中万物的神、既是天地的主、就不住人手所造的殿．</a:t>
            </a:r>
            <a:r>
              <a:rPr lang="en-US" altLang="zh-CN" sz="3600" dirty="0">
                <a:solidFill>
                  <a:srgbClr val="FF0000"/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17:25 </a:t>
            </a:r>
            <a:r>
              <a:rPr lang="zh-CN" altLang="en-US" sz="3600" dirty="0">
                <a:solidFill>
                  <a:srgbClr val="FF0000"/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也不用人手服事、好像缺少甚么、自己倒将生命、气息、万物、赐给万人。</a:t>
            </a:r>
            <a:r>
              <a:rPr lang="en-US" altLang="zh-CN" sz="3600" dirty="0">
                <a:solidFill>
                  <a:srgbClr val="FF0000"/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17:26 </a:t>
            </a:r>
            <a:r>
              <a:rPr lang="zh-CN" altLang="en-US" sz="3600" dirty="0">
                <a:solidFill>
                  <a:srgbClr val="FF0000"/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他从一本造出万族的人、</a:t>
            </a:r>
            <a:r>
              <a:rPr lang="en-US" altLang="zh-CN" sz="3600" dirty="0">
                <a:solidFill>
                  <a:srgbClr val="FF0000"/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3600" dirty="0">
                <a:solidFill>
                  <a:srgbClr val="FF0000"/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本有古卷作血脉</a:t>
            </a:r>
            <a:r>
              <a:rPr lang="en-US" altLang="zh-CN" sz="3600" dirty="0">
                <a:solidFill>
                  <a:srgbClr val="FF0000"/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sz="3600" dirty="0">
                <a:solidFill>
                  <a:srgbClr val="FF0000"/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住在全地上、并且预先定准他们的年限、和所住的疆界．</a:t>
            </a:r>
            <a:r>
              <a:rPr lang="en-US" altLang="zh-CN" sz="3600" dirty="0">
                <a:solidFill>
                  <a:srgbClr val="FF0000"/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17:27 </a:t>
            </a:r>
            <a:r>
              <a:rPr lang="zh-CN" altLang="en-US" sz="3600" dirty="0">
                <a:solidFill>
                  <a:srgbClr val="FF0000"/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要叫他们寻求神、或者可以揣摩而得、其实他离我们各人不远．</a:t>
            </a:r>
            <a:r>
              <a:rPr lang="en-US" altLang="zh-CN" sz="3600" dirty="0">
                <a:solidFill>
                  <a:srgbClr val="FF0000"/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17:28 </a:t>
            </a:r>
            <a:r>
              <a:rPr lang="zh-CN" altLang="en-US" sz="3600" dirty="0">
                <a:solidFill>
                  <a:srgbClr val="FF0000"/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我们生活、动作、存留、都在乎他．就如你们作诗的、有人说、我们也是他所生的。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17:29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我们既是神所生的、就不当以为神的神性像人用手艺、心思、所雕刻的金、银、石。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17:30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世人蒙昧无知的时候、神并不监察、如今却吩咐各处的人都要悔改。</a:t>
            </a: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83082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1506828"/>
            <a:ext cx="11384924" cy="486821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zh-CN" altLang="en-US" sz="6000" dirty="0">
                <a:latin typeface="MingLiU" panose="02020509000000000000" pitchFamily="49" charset="-120"/>
                <a:ea typeface="MingLiU" panose="02020509000000000000" pitchFamily="49" charset="-120"/>
              </a:rPr>
              <a:t>林后</a:t>
            </a:r>
            <a:r>
              <a:rPr lang="en-US" altLang="zh-CN" sz="6000" dirty="0">
                <a:latin typeface="MingLiU" panose="02020509000000000000" pitchFamily="49" charset="-120"/>
                <a:ea typeface="MingLiU" panose="02020509000000000000" pitchFamily="49" charset="-120"/>
              </a:rPr>
              <a:t>5</a:t>
            </a:r>
            <a:r>
              <a:rPr lang="zh-CN" altLang="en-US" sz="6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6000" dirty="0">
                <a:latin typeface="MingLiU" panose="02020509000000000000" pitchFamily="49" charset="-120"/>
                <a:ea typeface="MingLiU" panose="02020509000000000000" pitchFamily="49" charset="-120"/>
              </a:rPr>
              <a:t>16 </a:t>
            </a:r>
            <a:r>
              <a:rPr lang="zh-CN" altLang="en-US" sz="6000" dirty="0">
                <a:latin typeface="MingLiU" panose="02020509000000000000" pitchFamily="49" charset="-120"/>
                <a:ea typeface="MingLiU" panose="02020509000000000000" pitchFamily="49" charset="-120"/>
              </a:rPr>
              <a:t>所以我們從今以後、不憑著外貌</a:t>
            </a:r>
            <a:r>
              <a:rPr lang="en-US" altLang="zh-CN" sz="60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6000" dirty="0">
                <a:latin typeface="MingLiU" panose="02020509000000000000" pitchFamily="49" charset="-120"/>
                <a:ea typeface="MingLiU" panose="02020509000000000000" pitchFamily="49" charset="-120"/>
              </a:rPr>
              <a:t>原文作肉體本節同</a:t>
            </a:r>
            <a:r>
              <a:rPr lang="en-US" altLang="zh-CN" sz="6000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sz="6000" dirty="0">
                <a:latin typeface="MingLiU" panose="02020509000000000000" pitchFamily="49" charset="-120"/>
                <a:ea typeface="MingLiU" panose="02020509000000000000" pitchFamily="49" charset="-120"/>
              </a:rPr>
              <a:t>認人了</a:t>
            </a:r>
            <a:r>
              <a:rPr lang="en-US" altLang="zh-CN" sz="60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6000" dirty="0">
                <a:latin typeface="MingLiU" panose="02020509000000000000" pitchFamily="49" charset="-120"/>
                <a:ea typeface="MingLiU" panose="02020509000000000000" pitchFamily="49" charset="-120"/>
              </a:rPr>
              <a:t>雖然憑著外貌認過基督、如今卻不再這樣認他了。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
</a:t>
            </a: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04369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1506828"/>
            <a:ext cx="11384924" cy="486821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提前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3:16 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大哉、敬虔的奥秘、无人不以为然．就是神在肉身显现、被圣灵称义、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或作在灵性称义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被天使看见、被传于外邦、被世人信服、被接在荣耀里。</a:t>
            </a:r>
            <a:endParaRPr 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22211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870" y="1380566"/>
            <a:ext cx="11600330" cy="5112307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約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4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23 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時候將到、如今就是了、那真正拜父的、要用心靈和誠實拜他、因為父要這樣的人拜他。 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4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24 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神是個靈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. 〔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或無個字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所以拜他的、必須用心靈和誠實拜他。
林前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15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45 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經上也是這樣記著說、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『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首先的人亞當、成了有靈的活人。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』 〔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靈或作血氣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末后的亞當、成了叫人活的靈。
</a:t>
            </a:r>
            <a:endParaRPr lang="en-US" altLang="zh-CN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078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1506828"/>
            <a:ext cx="11384924" cy="4868214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問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47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：第一誡禁止的是什麼？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答：第一誡禁止的是否認，或者不敬拜和榮耀獨一的真神，而去敬拜和榮耀其他任何的假神。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問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48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：第一誡要特別教導我們什麼？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答：神是知曉萬事的神，神是忌邪的神，神厭惡以色列人敬拜假神。</a:t>
            </a:r>
            <a:endParaRPr lang="en-US" altLang="zh-CN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問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49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：第二誡是什麼？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答：不可為自己雕刻偶像、也不可作甚麼形像、彷彿上天、下地、和地底下、水中的百物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不可跪拜那些像、也不可事奉他、因為我耶和華你的神是忌邪的神、恨我的、我必追討他的罪、自父及子、直到三四代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愛我守我誡命的、我必向他們發慈愛、直到千代。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問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50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：第二誡是要求什麼？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答：第二誡要求以色列人接受，遵守，按照純正的和完全的方式，嚴格按照神的話來敬拜神。</a:t>
            </a:r>
            <a:endParaRPr lang="en-US" altLang="zh-CN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1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1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1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90461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88416"/>
            <a:ext cx="11887200" cy="5492839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出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神吩咐這一切的話、說、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我是耶和華你的神、曾將你從埃及地為奴之家領出來。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3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除了我以外、你不可有別的神。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4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不可為自己雕刻偶像、也不可作甚麼形像、彷彿上天、下地、和地底下、水中的百物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5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不可跪拜那些像、也不可事奉他、因為我耶和華你的神是忌邪的神、恨我的、我必追討他的罪、自父及子、直到三四代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6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愛我守我誡命的、我必向他們發慈愛、直到千代。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7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不可妄稱耶和華你神的名、因為妄稱耶和華名的、耶和華必不以他為無罪。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8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當記念安息日、守為聖日。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9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六日要勞碌作你一切的工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10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但第七日是向耶和華你神當守的安息日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這一日你和你的兒女、僕婢、牲畜、並你城裡寄居的客旅、無論何工都不可作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11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因為六日之內、耶和華造天、地、海、和其中的萬物、第七日便安息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所以耶和華賜福與安息日、定為聖日。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12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當孝敬父母、使你的日子在耶和華你 神所賜你的地上、得以長久。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13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不可殺人。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14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不可姦淫。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15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不可偷盜。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16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不可作假見證陷害人。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17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不可貪戀人的房屋、也不可貪戀人的妻子、僕婢、牛驢、並他一切所有的。
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68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問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47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：第一誡禁止的是什麼？
答：第一誡禁止的是否認，或者不敬拜和榮耀獨一的真神，而去敬拜和榮耀其他任何的假神。
問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48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：第一誡要特別教導我們什麼？
答：神是知曉萬事的神，神是忌邪的神，神厭惡以色列人敬拜假神。
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49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1506828"/>
            <a:ext cx="11384924" cy="486821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出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12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12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因為那夜我要巡行埃及地、把埃及地一切頭生的、無論是人是牲畜、都擊殺了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3600" dirty="0">
                <a:solidFill>
                  <a:srgbClr val="FF0000"/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又要敗壞埃及一切的神、我是耶和華。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12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13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這血要在你們所住的房屋上作記號、我一見這血、就越過你們去、我擊殺埃及地頭生的時候、災殃必不臨到你們身上滅你們。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12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14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你們要記念這日、守為耶和華的節、作為你們世世代代永遠的定例。
</a:t>
            </a: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4658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1506828"/>
            <a:ext cx="11384924" cy="4868214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出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7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9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法老若對你們說、你們行件奇事吧、你就吩咐亞倫說、把杖丟在法老面前、使杖變作蛇。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7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10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摩西亞倫進去見法老、就照耶和華所吩咐的行、亞倫把杖丟在法老和臣僕面前、杖就變作蛇。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7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11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於是法老召了博士和術士來、他們是埃及行法術的、也用邪術照樣而行。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7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12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他們各人丟下自己的杖、杖就變作蛇、但亞倫的杖吞了他們的杖。
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7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摩西亞倫就照耶和華所吩咐的行、亞倫在法老和臣僕眼前舉杖擊打河裡的水、河裡的水、都變作血了。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7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21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河裡的魚死了、河也腥臭了、埃及人就不能吃這河裡的水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埃及遍地都有了血。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7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22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埃及行法術的、也用邪術照樣而行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法老心裡剛硬、不肯聽摩西亞倫、正如耶和華所說的。
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8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6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亞倫便伸杖在埃及的諸水以上、青蛙就上來遮滿了埃及地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.8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7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行法術的也用他們的邪術照樣而行、叫青蛙上了埃及地。
</a:t>
            </a: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96892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1506828"/>
            <a:ext cx="11384924" cy="4868214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出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9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10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摩西亞倫取了爐灰、站在法老面前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摩西向天揚起來、就在人身上和牲畜身上、成了起泡的瘡。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9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11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行法術的在摩西面前站立不住、因為他們身上、和一切埃及人身上、都有這瘡。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9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12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耶和華使法老的心剛硬、不聽他們、正如耶和華對摩西所說的。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9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13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耶和華對摩西說、你清早起來、站在法老面前、對他說、耶和華希伯來人的神、這樣說、容我的百姓去、好事奉我。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9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14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因為這一次我要叫一切的災殃臨到你、和你臣僕、並你百姓的身上、叫你知道在普天下沒有像我的。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9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15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我若伸手用瘟疫攻擊你和你的百姓、你早就從地上除滅了。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9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16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其實我叫你存立、是特要向你顯我的大能、並要使我的名傳遍天下。
</a:t>
            </a: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2738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1506828"/>
            <a:ext cx="11384924" cy="486821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申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13:1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你们中间若有先知、或是作梦的起来、向你显个神迹奇事、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13:2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对你说、我们去随从你素来所不认识的别神、事奉他吧．他所显的神迹奇事、虽有应验、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13:3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你也不可听那先知、或是那作梦之人的话、因为这是耶和华你们的神试验你们、要知道你们是尽心、尽性、爱耶和华你们的神不是。</a:t>
            </a: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48583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1506828"/>
            <a:ext cx="11384924" cy="4868214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太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8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28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耶穌既渡到那邊去、來到加大拉人的地方、就有兩個被鬼附的人、從墳茔里出來迎著他、極其兇猛、甚至沒有人能從那條路上經過。 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8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29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他們喊著說、神的兒子、我們與你有甚麼相乾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時候還沒有到、你就上這裡來叫我們受苦么。 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8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30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離他們很遠、有一大群豬吃食。 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8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31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鬼就央求耶穌說、若把我們趕出去、就打發我們進入豬群吧。 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8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32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耶穌說、去吧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鬼就出來、進入豬群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全群忽然闖下山崖、投在海裡淹死了。
</a:t>
            </a:r>
            <a:endParaRPr lang="en-US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28073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1506828"/>
            <a:ext cx="11384924" cy="4868214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問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49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：第二誡是什麼？
答：不可為自己雕刻偶像、也不可作甚麼形像、彷彿上天、下地、和地底下、水中的百物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不可跪拜那些像、也不可事奉他、因為我耶和華你的神是忌邪的神、恨我的、我必追討他的罪、自父及子、直到三四代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愛我守我誡命的、我必向他們發慈愛、直到千代。
問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50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：第二誡是要求什麼？
答：第二誡要求以色列人接受，遵守，按照純正的和完全的方式，嚴格按照神的話來敬拜神。</a:t>
            </a: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2892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2996</TotalTime>
  <Words>2646</Words>
  <Application>Microsoft Macintosh PowerPoint</Application>
  <PresentationFormat>Widescreen</PresentationFormat>
  <Paragraphs>44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MingLiU</vt:lpstr>
      <vt:lpstr>Arial</vt:lpstr>
      <vt:lpstr>Calibri</vt:lpstr>
      <vt:lpstr>Calibri Light</vt:lpstr>
      <vt:lpstr>Office Theme</vt:lpstr>
      <vt:lpstr>威斯敏斯特小要理問答 The Shorter Westminster Catechism, 1647 Questions 47-50(問題47-50)  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威斯敏斯特小要理問答 The Shorter Westminster Catechism, 1647 Questions 39-42(問題39-42)  </dc:title>
  <dc:creator>jerry wang</dc:creator>
  <cp:lastModifiedBy>jerry wang</cp:lastModifiedBy>
  <cp:revision>73</cp:revision>
  <dcterms:created xsi:type="dcterms:W3CDTF">2022-05-04T02:36:44Z</dcterms:created>
  <dcterms:modified xsi:type="dcterms:W3CDTF">2022-06-09T03:15:46Z</dcterms:modified>
</cp:coreProperties>
</file>