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569" r:id="rId3"/>
    <p:sldId id="571" r:id="rId4"/>
    <p:sldId id="583" r:id="rId5"/>
    <p:sldId id="597" r:id="rId6"/>
    <p:sldId id="598" r:id="rId7"/>
    <p:sldId id="599" r:id="rId8"/>
    <p:sldId id="600" r:id="rId9"/>
    <p:sldId id="586" r:id="rId10"/>
    <p:sldId id="601" r:id="rId11"/>
    <p:sldId id="602" r:id="rId12"/>
    <p:sldId id="603" r:id="rId13"/>
    <p:sldId id="604" r:id="rId14"/>
    <p:sldId id="596" r:id="rId15"/>
    <p:sldId id="605" r:id="rId16"/>
    <p:sldId id="606" r:id="rId17"/>
    <p:sldId id="607" r:id="rId18"/>
    <p:sldId id="608" r:id="rId19"/>
    <p:sldId id="609" r:id="rId20"/>
    <p:sldId id="610" r:id="rId21"/>
    <p:sldId id="611" r:id="rId22"/>
    <p:sldId id="612" r:id="rId23"/>
    <p:sldId id="613" r:id="rId24"/>
    <p:sldId id="614" r:id="rId25"/>
    <p:sldId id="615" r:id="rId26"/>
    <p:sldId id="616" r:id="rId27"/>
    <p:sldId id="617" r:id="rId28"/>
    <p:sldId id="618" r:id="rId29"/>
    <p:sldId id="619" r:id="rId30"/>
    <p:sldId id="62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5624F-FA39-438B-AAFC-FA1E6C076A96}" v="110" dt="2022-05-25T02:50:30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5" autoAdjust="0"/>
    <p:restoredTop sz="94660"/>
  </p:normalViewPr>
  <p:slideViewPr>
    <p:cSldViewPr>
      <p:cViewPr varScale="1">
        <p:scale>
          <a:sx n="87" d="100"/>
          <a:sy n="87" d="100"/>
        </p:scale>
        <p:origin x="120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-hsung Lin" userId="27d5a8ae643e4031" providerId="LiveId" clId="{52B5624F-FA39-438B-AAFC-FA1E6C076A96}"/>
    <pc:docChg chg="undo custSel addSld delSld modSld sldOrd">
      <pc:chgData name="Wei-hsung Lin" userId="27d5a8ae643e4031" providerId="LiveId" clId="{52B5624F-FA39-438B-AAFC-FA1E6C076A96}" dt="2022-05-25T02:50:32.487" v="760" actId="6549"/>
      <pc:docMkLst>
        <pc:docMk/>
      </pc:docMkLst>
      <pc:sldChg chg="modSp mod">
        <pc:chgData name="Wei-hsung Lin" userId="27d5a8ae643e4031" providerId="LiveId" clId="{52B5624F-FA39-438B-AAFC-FA1E6C076A96}" dt="2022-05-22T19:20:58.784" v="1"/>
        <pc:sldMkLst>
          <pc:docMk/>
          <pc:sldMk cId="0" sldId="256"/>
        </pc:sldMkLst>
        <pc:spChg chg="mod">
          <ac:chgData name="Wei-hsung Lin" userId="27d5a8ae643e4031" providerId="LiveId" clId="{52B5624F-FA39-438B-AAFC-FA1E6C076A96}" dt="2022-05-22T19:20:51.009" v="0" actId="20577"/>
          <ac:spMkLst>
            <pc:docMk/>
            <pc:sldMk cId="0" sldId="256"/>
            <ac:spMk id="2050" creationId="{AEE374CF-E32B-4E20-9125-EC278CE685C5}"/>
          </ac:spMkLst>
        </pc:spChg>
        <pc:spChg chg="mod">
          <ac:chgData name="Wei-hsung Lin" userId="27d5a8ae643e4031" providerId="LiveId" clId="{52B5624F-FA39-438B-AAFC-FA1E6C076A96}" dt="2022-05-22T19:20:58.784" v="1"/>
          <ac:spMkLst>
            <pc:docMk/>
            <pc:sldMk cId="0" sldId="256"/>
            <ac:spMk id="2051" creationId="{D978EAF2-4A61-489B-B3FF-9FE5E3C8BC2E}"/>
          </ac:spMkLst>
        </pc:spChg>
      </pc:sldChg>
      <pc:sldChg chg="modSp del mod">
        <pc:chgData name="Wei-hsung Lin" userId="27d5a8ae643e4031" providerId="LiveId" clId="{52B5624F-FA39-438B-AAFC-FA1E6C076A96}" dt="2022-05-22T19:22:32.729" v="4" actId="47"/>
        <pc:sldMkLst>
          <pc:docMk/>
          <pc:sldMk cId="1502950215" sldId="570"/>
        </pc:sldMkLst>
        <pc:spChg chg="mod">
          <ac:chgData name="Wei-hsung Lin" userId="27d5a8ae643e4031" providerId="LiveId" clId="{52B5624F-FA39-438B-AAFC-FA1E6C076A96}" dt="2022-05-22T19:21:57.603" v="2" actId="14100"/>
          <ac:spMkLst>
            <pc:docMk/>
            <pc:sldMk cId="1502950215" sldId="570"/>
            <ac:spMk id="3075" creationId="{F379C238-48C0-4405-B3A4-02E525A8B4C4}"/>
          </ac:spMkLst>
        </pc:spChg>
      </pc:sldChg>
      <pc:sldChg chg="modSp mod">
        <pc:chgData name="Wei-hsung Lin" userId="27d5a8ae643e4031" providerId="LiveId" clId="{52B5624F-FA39-438B-AAFC-FA1E6C076A96}" dt="2022-05-22T19:25:35.056" v="15"/>
        <pc:sldMkLst>
          <pc:docMk/>
          <pc:sldMk cId="49470953" sldId="571"/>
        </pc:sldMkLst>
        <pc:spChg chg="mod">
          <ac:chgData name="Wei-hsung Lin" userId="27d5a8ae643e4031" providerId="LiveId" clId="{52B5624F-FA39-438B-AAFC-FA1E6C076A96}" dt="2022-05-22T19:25:35.056" v="15"/>
          <ac:spMkLst>
            <pc:docMk/>
            <pc:sldMk cId="49470953" sldId="571"/>
            <ac:spMk id="3075" creationId="{F379C238-48C0-4405-B3A4-02E525A8B4C4}"/>
          </ac:spMkLst>
        </pc:spChg>
      </pc:sldChg>
      <pc:sldChg chg="del">
        <pc:chgData name="Wei-hsung Lin" userId="27d5a8ae643e4031" providerId="LiveId" clId="{52B5624F-FA39-438B-AAFC-FA1E6C076A96}" dt="2022-05-22T19:22:39.035" v="5" actId="47"/>
        <pc:sldMkLst>
          <pc:docMk/>
          <pc:sldMk cId="930988566" sldId="572"/>
        </pc:sldMkLst>
      </pc:sldChg>
      <pc:sldChg chg="del">
        <pc:chgData name="Wei-hsung Lin" userId="27d5a8ae643e4031" providerId="LiveId" clId="{52B5624F-FA39-438B-AAFC-FA1E6C076A96}" dt="2022-05-22T19:22:41.656" v="6" actId="47"/>
        <pc:sldMkLst>
          <pc:docMk/>
          <pc:sldMk cId="53364107" sldId="573"/>
        </pc:sldMkLst>
      </pc:sldChg>
      <pc:sldChg chg="del">
        <pc:chgData name="Wei-hsung Lin" userId="27d5a8ae643e4031" providerId="LiveId" clId="{52B5624F-FA39-438B-AAFC-FA1E6C076A96}" dt="2022-05-22T19:22:57.075" v="7" actId="47"/>
        <pc:sldMkLst>
          <pc:docMk/>
          <pc:sldMk cId="1698375746" sldId="574"/>
        </pc:sldMkLst>
      </pc:sldChg>
      <pc:sldChg chg="del">
        <pc:chgData name="Wei-hsung Lin" userId="27d5a8ae643e4031" providerId="LiveId" clId="{52B5624F-FA39-438B-AAFC-FA1E6C076A96}" dt="2022-05-22T19:23:54.587" v="12" actId="47"/>
        <pc:sldMkLst>
          <pc:docMk/>
          <pc:sldMk cId="786506098" sldId="575"/>
        </pc:sldMkLst>
      </pc:sldChg>
      <pc:sldChg chg="del">
        <pc:chgData name="Wei-hsung Lin" userId="27d5a8ae643e4031" providerId="LiveId" clId="{52B5624F-FA39-438B-AAFC-FA1E6C076A96}" dt="2022-05-22T19:25:15.595" v="13" actId="47"/>
        <pc:sldMkLst>
          <pc:docMk/>
          <pc:sldMk cId="3118668515" sldId="576"/>
        </pc:sldMkLst>
      </pc:sldChg>
      <pc:sldChg chg="del">
        <pc:chgData name="Wei-hsung Lin" userId="27d5a8ae643e4031" providerId="LiveId" clId="{52B5624F-FA39-438B-AAFC-FA1E6C076A96}" dt="2022-05-22T19:25:42.042" v="16" actId="47"/>
        <pc:sldMkLst>
          <pc:docMk/>
          <pc:sldMk cId="3169171131" sldId="577"/>
        </pc:sldMkLst>
      </pc:sldChg>
      <pc:sldChg chg="del">
        <pc:chgData name="Wei-hsung Lin" userId="27d5a8ae643e4031" providerId="LiveId" clId="{52B5624F-FA39-438B-AAFC-FA1E6C076A96}" dt="2022-05-22T19:25:45.152" v="17" actId="47"/>
        <pc:sldMkLst>
          <pc:docMk/>
          <pc:sldMk cId="1575617167" sldId="578"/>
        </pc:sldMkLst>
      </pc:sldChg>
      <pc:sldChg chg="del">
        <pc:chgData name="Wei-hsung Lin" userId="27d5a8ae643e4031" providerId="LiveId" clId="{52B5624F-FA39-438B-AAFC-FA1E6C076A96}" dt="2022-05-22T19:25:50" v="19" actId="47"/>
        <pc:sldMkLst>
          <pc:docMk/>
          <pc:sldMk cId="2379591912" sldId="579"/>
        </pc:sldMkLst>
      </pc:sldChg>
      <pc:sldChg chg="del">
        <pc:chgData name="Wei-hsung Lin" userId="27d5a8ae643e4031" providerId="LiveId" clId="{52B5624F-FA39-438B-AAFC-FA1E6C076A96}" dt="2022-05-22T19:25:48.348" v="18" actId="47"/>
        <pc:sldMkLst>
          <pc:docMk/>
          <pc:sldMk cId="2508718186" sldId="580"/>
        </pc:sldMkLst>
      </pc:sldChg>
      <pc:sldChg chg="del">
        <pc:chgData name="Wei-hsung Lin" userId="27d5a8ae643e4031" providerId="LiveId" clId="{52B5624F-FA39-438B-AAFC-FA1E6C076A96}" dt="2022-05-22T19:25:53.289" v="20" actId="47"/>
        <pc:sldMkLst>
          <pc:docMk/>
          <pc:sldMk cId="2525571411" sldId="581"/>
        </pc:sldMkLst>
      </pc:sldChg>
      <pc:sldChg chg="del">
        <pc:chgData name="Wei-hsung Lin" userId="27d5a8ae643e4031" providerId="LiveId" clId="{52B5624F-FA39-438B-AAFC-FA1E6C076A96}" dt="2022-05-22T19:26:03.332" v="21" actId="47"/>
        <pc:sldMkLst>
          <pc:docMk/>
          <pc:sldMk cId="4011340099" sldId="582"/>
        </pc:sldMkLst>
      </pc:sldChg>
      <pc:sldChg chg="modSp mod">
        <pc:chgData name="Wei-hsung Lin" userId="27d5a8ae643e4031" providerId="LiveId" clId="{52B5624F-FA39-438B-AAFC-FA1E6C076A96}" dt="2022-05-22T19:35:36.595" v="80" actId="6549"/>
        <pc:sldMkLst>
          <pc:docMk/>
          <pc:sldMk cId="1087058885" sldId="583"/>
        </pc:sldMkLst>
        <pc:spChg chg="mod">
          <ac:chgData name="Wei-hsung Lin" userId="27d5a8ae643e4031" providerId="LiveId" clId="{52B5624F-FA39-438B-AAFC-FA1E6C076A96}" dt="2022-05-22T19:29:30.917" v="41"/>
          <ac:spMkLst>
            <pc:docMk/>
            <pc:sldMk cId="1087058885" sldId="583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2T19:35:36.595" v="80" actId="6549"/>
          <ac:spMkLst>
            <pc:docMk/>
            <pc:sldMk cId="1087058885" sldId="583"/>
            <ac:spMk id="3075" creationId="{F379C238-48C0-4405-B3A4-02E525A8B4C4}"/>
          </ac:spMkLst>
        </pc:spChg>
      </pc:sldChg>
      <pc:sldChg chg="del">
        <pc:chgData name="Wei-hsung Lin" userId="27d5a8ae643e4031" providerId="LiveId" clId="{52B5624F-FA39-438B-AAFC-FA1E6C076A96}" dt="2022-05-22T19:27:35.153" v="27" actId="47"/>
        <pc:sldMkLst>
          <pc:docMk/>
          <pc:sldMk cId="55603651" sldId="584"/>
        </pc:sldMkLst>
      </pc:sldChg>
      <pc:sldChg chg="del">
        <pc:chgData name="Wei-hsung Lin" userId="27d5a8ae643e4031" providerId="LiveId" clId="{52B5624F-FA39-438B-AAFC-FA1E6C076A96}" dt="2022-05-22T19:27:38.643" v="28" actId="47"/>
        <pc:sldMkLst>
          <pc:docMk/>
          <pc:sldMk cId="4107400053" sldId="585"/>
        </pc:sldMkLst>
      </pc:sldChg>
      <pc:sldChg chg="modSp mod">
        <pc:chgData name="Wei-hsung Lin" userId="27d5a8ae643e4031" providerId="LiveId" clId="{52B5624F-FA39-438B-AAFC-FA1E6C076A96}" dt="2022-05-23T00:36:16.090" v="307"/>
        <pc:sldMkLst>
          <pc:docMk/>
          <pc:sldMk cId="247360701" sldId="586"/>
        </pc:sldMkLst>
        <pc:spChg chg="mod">
          <ac:chgData name="Wei-hsung Lin" userId="27d5a8ae643e4031" providerId="LiveId" clId="{52B5624F-FA39-438B-AAFC-FA1E6C076A96}" dt="2022-05-23T00:21:05.929" v="205"/>
          <ac:spMkLst>
            <pc:docMk/>
            <pc:sldMk cId="247360701" sldId="586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3T00:36:16.090" v="307"/>
          <ac:spMkLst>
            <pc:docMk/>
            <pc:sldMk cId="247360701" sldId="586"/>
            <ac:spMk id="3075" creationId="{F379C238-48C0-4405-B3A4-02E525A8B4C4}"/>
          </ac:spMkLst>
        </pc:spChg>
      </pc:sldChg>
      <pc:sldChg chg="del">
        <pc:chgData name="Wei-hsung Lin" userId="27d5a8ae643e4031" providerId="LiveId" clId="{52B5624F-FA39-438B-AAFC-FA1E6C076A96}" dt="2022-05-22T19:28:23.557" v="32" actId="47"/>
        <pc:sldMkLst>
          <pc:docMk/>
          <pc:sldMk cId="2798719777" sldId="587"/>
        </pc:sldMkLst>
      </pc:sldChg>
      <pc:sldChg chg="del">
        <pc:chgData name="Wei-hsung Lin" userId="27d5a8ae643e4031" providerId="LiveId" clId="{52B5624F-FA39-438B-AAFC-FA1E6C076A96}" dt="2022-05-22T19:28:27.773" v="33" actId="47"/>
        <pc:sldMkLst>
          <pc:docMk/>
          <pc:sldMk cId="1781458145" sldId="588"/>
        </pc:sldMkLst>
      </pc:sldChg>
      <pc:sldChg chg="del">
        <pc:chgData name="Wei-hsung Lin" userId="27d5a8ae643e4031" providerId="LiveId" clId="{52B5624F-FA39-438B-AAFC-FA1E6C076A96}" dt="2022-05-22T19:28:29.529" v="34" actId="47"/>
        <pc:sldMkLst>
          <pc:docMk/>
          <pc:sldMk cId="3855926756" sldId="589"/>
        </pc:sldMkLst>
      </pc:sldChg>
      <pc:sldChg chg="del">
        <pc:chgData name="Wei-hsung Lin" userId="27d5a8ae643e4031" providerId="LiveId" clId="{52B5624F-FA39-438B-AAFC-FA1E6C076A96}" dt="2022-05-22T19:28:30.329" v="35" actId="47"/>
        <pc:sldMkLst>
          <pc:docMk/>
          <pc:sldMk cId="259702258" sldId="590"/>
        </pc:sldMkLst>
      </pc:sldChg>
      <pc:sldChg chg="del">
        <pc:chgData name="Wei-hsung Lin" userId="27d5a8ae643e4031" providerId="LiveId" clId="{52B5624F-FA39-438B-AAFC-FA1E6C076A96}" dt="2022-05-22T19:28:33.347" v="36" actId="47"/>
        <pc:sldMkLst>
          <pc:docMk/>
          <pc:sldMk cId="3637896914" sldId="591"/>
        </pc:sldMkLst>
      </pc:sldChg>
      <pc:sldChg chg="del">
        <pc:chgData name="Wei-hsung Lin" userId="27d5a8ae643e4031" providerId="LiveId" clId="{52B5624F-FA39-438B-AAFC-FA1E6C076A96}" dt="2022-05-22T19:28:35.170" v="37" actId="47"/>
        <pc:sldMkLst>
          <pc:docMk/>
          <pc:sldMk cId="1902369980" sldId="592"/>
        </pc:sldMkLst>
      </pc:sldChg>
      <pc:sldChg chg="del">
        <pc:chgData name="Wei-hsung Lin" userId="27d5a8ae643e4031" providerId="LiveId" clId="{52B5624F-FA39-438B-AAFC-FA1E6C076A96}" dt="2022-05-22T19:28:40.458" v="38" actId="47"/>
        <pc:sldMkLst>
          <pc:docMk/>
          <pc:sldMk cId="564053669" sldId="593"/>
        </pc:sldMkLst>
      </pc:sldChg>
      <pc:sldChg chg="del">
        <pc:chgData name="Wei-hsung Lin" userId="27d5a8ae643e4031" providerId="LiveId" clId="{52B5624F-FA39-438B-AAFC-FA1E6C076A96}" dt="2022-05-22T19:28:43.146" v="39" actId="47"/>
        <pc:sldMkLst>
          <pc:docMk/>
          <pc:sldMk cId="1480454430" sldId="594"/>
        </pc:sldMkLst>
      </pc:sldChg>
      <pc:sldChg chg="del">
        <pc:chgData name="Wei-hsung Lin" userId="27d5a8ae643e4031" providerId="LiveId" clId="{52B5624F-FA39-438B-AAFC-FA1E6C076A96}" dt="2022-05-22T19:28:44.019" v="40" actId="47"/>
        <pc:sldMkLst>
          <pc:docMk/>
          <pc:sldMk cId="2944286578" sldId="595"/>
        </pc:sldMkLst>
      </pc:sldChg>
      <pc:sldChg chg="modSp mod">
        <pc:chgData name="Wei-hsung Lin" userId="27d5a8ae643e4031" providerId="LiveId" clId="{52B5624F-FA39-438B-AAFC-FA1E6C076A96}" dt="2022-05-23T05:57:33.290" v="377" actId="20577"/>
        <pc:sldMkLst>
          <pc:docMk/>
          <pc:sldMk cId="3507489001" sldId="596"/>
        </pc:sldMkLst>
        <pc:spChg chg="mod">
          <ac:chgData name="Wei-hsung Lin" userId="27d5a8ae643e4031" providerId="LiveId" clId="{52B5624F-FA39-438B-AAFC-FA1E6C076A96}" dt="2022-05-23T00:39:46.029" v="327"/>
          <ac:spMkLst>
            <pc:docMk/>
            <pc:sldMk cId="3507489001" sldId="596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3T05:57:33.290" v="377" actId="20577"/>
          <ac:spMkLst>
            <pc:docMk/>
            <pc:sldMk cId="3507489001" sldId="59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2T19:39:57.421" v="113" actId="207"/>
        <pc:sldMkLst>
          <pc:docMk/>
          <pc:sldMk cId="3459218320" sldId="597"/>
        </pc:sldMkLst>
        <pc:spChg chg="mod">
          <ac:chgData name="Wei-hsung Lin" userId="27d5a8ae643e4031" providerId="LiveId" clId="{52B5624F-FA39-438B-AAFC-FA1E6C076A96}" dt="2022-05-22T19:39:57.421" v="113" actId="207"/>
          <ac:spMkLst>
            <pc:docMk/>
            <pc:sldMk cId="3459218320" sldId="59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2T20:37:26.527" v="131" actId="6549"/>
        <pc:sldMkLst>
          <pc:docMk/>
          <pc:sldMk cId="1450912936" sldId="598"/>
        </pc:sldMkLst>
        <pc:spChg chg="mod">
          <ac:chgData name="Wei-hsung Lin" userId="27d5a8ae643e4031" providerId="LiveId" clId="{52B5624F-FA39-438B-AAFC-FA1E6C076A96}" dt="2022-05-22T20:37:26.527" v="131" actId="6549"/>
          <ac:spMkLst>
            <pc:docMk/>
            <pc:sldMk cId="1450912936" sldId="59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2T20:40:56.745" v="149" actId="207"/>
        <pc:sldMkLst>
          <pc:docMk/>
          <pc:sldMk cId="3837787159" sldId="599"/>
        </pc:sldMkLst>
        <pc:spChg chg="mod">
          <ac:chgData name="Wei-hsung Lin" userId="27d5a8ae643e4031" providerId="LiveId" clId="{52B5624F-FA39-438B-AAFC-FA1E6C076A96}" dt="2022-05-22T20:40:56.745" v="149" actId="207"/>
          <ac:spMkLst>
            <pc:docMk/>
            <pc:sldMk cId="3837787159" sldId="599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0:20:43.433" v="204" actId="6549"/>
        <pc:sldMkLst>
          <pc:docMk/>
          <pc:sldMk cId="3359016479" sldId="600"/>
        </pc:sldMkLst>
        <pc:spChg chg="mod">
          <ac:chgData name="Wei-hsung Lin" userId="27d5a8ae643e4031" providerId="LiveId" clId="{52B5624F-FA39-438B-AAFC-FA1E6C076A96}" dt="2022-05-23T00:20:43.433" v="204" actId="6549"/>
          <ac:spMkLst>
            <pc:docMk/>
            <pc:sldMk cId="3359016479" sldId="60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0:28:33.301" v="251" actId="6549"/>
        <pc:sldMkLst>
          <pc:docMk/>
          <pc:sldMk cId="1345335181" sldId="601"/>
        </pc:sldMkLst>
        <pc:spChg chg="mod">
          <ac:chgData name="Wei-hsung Lin" userId="27d5a8ae643e4031" providerId="LiveId" clId="{52B5624F-FA39-438B-AAFC-FA1E6C076A96}" dt="2022-05-23T00:28:33.301" v="251" actId="6549"/>
          <ac:spMkLst>
            <pc:docMk/>
            <pc:sldMk cId="1345335181" sldId="601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0:33:58.869" v="291" actId="207"/>
        <pc:sldMkLst>
          <pc:docMk/>
          <pc:sldMk cId="2336405786" sldId="602"/>
        </pc:sldMkLst>
        <pc:spChg chg="mod">
          <ac:chgData name="Wei-hsung Lin" userId="27d5a8ae643e4031" providerId="LiveId" clId="{52B5624F-FA39-438B-AAFC-FA1E6C076A96}" dt="2022-05-23T00:33:58.869" v="291" actId="207"/>
          <ac:spMkLst>
            <pc:docMk/>
            <pc:sldMk cId="2336405786" sldId="60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0:38:05.283" v="326" actId="207"/>
        <pc:sldMkLst>
          <pc:docMk/>
          <pc:sldMk cId="3689238324" sldId="603"/>
        </pc:sldMkLst>
        <pc:spChg chg="mod">
          <ac:chgData name="Wei-hsung Lin" userId="27d5a8ae643e4031" providerId="LiveId" clId="{52B5624F-FA39-438B-AAFC-FA1E6C076A96}" dt="2022-05-23T00:38:05.283" v="326" actId="207"/>
          <ac:spMkLst>
            <pc:docMk/>
            <pc:sldMk cId="3689238324" sldId="603"/>
            <ac:spMk id="3075" creationId="{F379C238-48C0-4405-B3A4-02E525A8B4C4}"/>
          </ac:spMkLst>
        </pc:spChg>
      </pc:sldChg>
      <pc:sldChg chg="modSp add mod ord">
        <pc:chgData name="Wei-hsung Lin" userId="27d5a8ae643e4031" providerId="LiveId" clId="{52B5624F-FA39-438B-AAFC-FA1E6C076A96}" dt="2022-05-23T05:54:33.396" v="351"/>
        <pc:sldMkLst>
          <pc:docMk/>
          <pc:sldMk cId="1696511309" sldId="604"/>
        </pc:sldMkLst>
        <pc:spChg chg="mod">
          <ac:chgData name="Wei-hsung Lin" userId="27d5a8ae643e4031" providerId="LiveId" clId="{52B5624F-FA39-438B-AAFC-FA1E6C076A96}" dt="2022-05-23T05:54:27.031" v="349"/>
          <ac:spMkLst>
            <pc:docMk/>
            <pc:sldMk cId="1696511309" sldId="60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5:59:30.694" v="392" actId="207"/>
        <pc:sldMkLst>
          <pc:docMk/>
          <pc:sldMk cId="2051277275" sldId="605"/>
        </pc:sldMkLst>
        <pc:spChg chg="mod">
          <ac:chgData name="Wei-hsung Lin" userId="27d5a8ae643e4031" providerId="LiveId" clId="{52B5624F-FA39-438B-AAFC-FA1E6C076A96}" dt="2022-05-23T05:59:30.694" v="392" actId="207"/>
          <ac:spMkLst>
            <pc:docMk/>
            <pc:sldMk cId="2051277275" sldId="605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6:03:00.269" v="419" actId="6549"/>
        <pc:sldMkLst>
          <pc:docMk/>
          <pc:sldMk cId="1632116410" sldId="606"/>
        </pc:sldMkLst>
        <pc:spChg chg="mod">
          <ac:chgData name="Wei-hsung Lin" userId="27d5a8ae643e4031" providerId="LiveId" clId="{52B5624F-FA39-438B-AAFC-FA1E6C076A96}" dt="2022-05-23T05:59:53.495" v="394"/>
          <ac:spMkLst>
            <pc:docMk/>
            <pc:sldMk cId="1632116410" sldId="606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3T06:03:00.269" v="419" actId="6549"/>
          <ac:spMkLst>
            <pc:docMk/>
            <pc:sldMk cId="1632116410" sldId="60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6:08:28.191" v="462"/>
        <pc:sldMkLst>
          <pc:docMk/>
          <pc:sldMk cId="3524485051" sldId="607"/>
        </pc:sldMkLst>
        <pc:spChg chg="mod">
          <ac:chgData name="Wei-hsung Lin" userId="27d5a8ae643e4031" providerId="LiveId" clId="{52B5624F-FA39-438B-AAFC-FA1E6C076A96}" dt="2022-05-23T06:08:28.191" v="462"/>
          <ac:spMkLst>
            <pc:docMk/>
            <pc:sldMk cId="3524485051" sldId="60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6:12:17.384" v="487" actId="6549"/>
        <pc:sldMkLst>
          <pc:docMk/>
          <pc:sldMk cId="4140542020" sldId="608"/>
        </pc:sldMkLst>
        <pc:spChg chg="mod">
          <ac:chgData name="Wei-hsung Lin" userId="27d5a8ae643e4031" providerId="LiveId" clId="{52B5624F-FA39-438B-AAFC-FA1E6C076A96}" dt="2022-05-23T06:12:17.384" v="487" actId="6549"/>
          <ac:spMkLst>
            <pc:docMk/>
            <pc:sldMk cId="4140542020" sldId="60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3T06:15:07.259" v="500" actId="207"/>
        <pc:sldMkLst>
          <pc:docMk/>
          <pc:sldMk cId="1011580393" sldId="609"/>
        </pc:sldMkLst>
        <pc:spChg chg="mod">
          <ac:chgData name="Wei-hsung Lin" userId="27d5a8ae643e4031" providerId="LiveId" clId="{52B5624F-FA39-438B-AAFC-FA1E6C076A96}" dt="2022-05-23T06:15:07.259" v="500" actId="207"/>
          <ac:spMkLst>
            <pc:docMk/>
            <pc:sldMk cId="1011580393" sldId="609"/>
            <ac:spMk id="3075" creationId="{F379C238-48C0-4405-B3A4-02E525A8B4C4}"/>
          </ac:spMkLst>
        </pc:spChg>
      </pc:sldChg>
      <pc:sldChg chg="modSp add mod ord">
        <pc:chgData name="Wei-hsung Lin" userId="27d5a8ae643e4031" providerId="LiveId" clId="{52B5624F-FA39-438B-AAFC-FA1E6C076A96}" dt="2022-05-24T13:24:55.409" v="521"/>
        <pc:sldMkLst>
          <pc:docMk/>
          <pc:sldMk cId="2444767346" sldId="610"/>
        </pc:sldMkLst>
        <pc:spChg chg="mod">
          <ac:chgData name="Wei-hsung Lin" userId="27d5a8ae643e4031" providerId="LiveId" clId="{52B5624F-FA39-438B-AAFC-FA1E6C076A96}" dt="2022-05-23T06:15:59.020" v="504"/>
          <ac:spMkLst>
            <pc:docMk/>
            <pc:sldMk cId="2444767346" sldId="610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4T13:24:55.409" v="521"/>
          <ac:spMkLst>
            <pc:docMk/>
            <pc:sldMk cId="2444767346" sldId="61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4T13:26:29.008" v="536" actId="20577"/>
        <pc:sldMkLst>
          <pc:docMk/>
          <pc:sldMk cId="1619388210" sldId="611"/>
        </pc:sldMkLst>
        <pc:spChg chg="mod">
          <ac:chgData name="Wei-hsung Lin" userId="27d5a8ae643e4031" providerId="LiveId" clId="{52B5624F-FA39-438B-AAFC-FA1E6C076A96}" dt="2022-05-24T13:26:29.008" v="536" actId="20577"/>
          <ac:spMkLst>
            <pc:docMk/>
            <pc:sldMk cId="1619388210" sldId="611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4T13:29:35.342" v="581"/>
        <pc:sldMkLst>
          <pc:docMk/>
          <pc:sldMk cId="2497949463" sldId="612"/>
        </pc:sldMkLst>
        <pc:spChg chg="mod">
          <ac:chgData name="Wei-hsung Lin" userId="27d5a8ae643e4031" providerId="LiveId" clId="{52B5624F-FA39-438B-AAFC-FA1E6C076A96}" dt="2022-05-24T13:29:35.342" v="581"/>
          <ac:spMkLst>
            <pc:docMk/>
            <pc:sldMk cId="2497949463" sldId="61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4T13:32:17.530" v="595" actId="6549"/>
        <pc:sldMkLst>
          <pc:docMk/>
          <pc:sldMk cId="3484503804" sldId="613"/>
        </pc:sldMkLst>
        <pc:spChg chg="mod">
          <ac:chgData name="Wei-hsung Lin" userId="27d5a8ae643e4031" providerId="LiveId" clId="{52B5624F-FA39-438B-AAFC-FA1E6C076A96}" dt="2022-05-24T13:32:17.530" v="595" actId="6549"/>
          <ac:spMkLst>
            <pc:docMk/>
            <pc:sldMk cId="3484503804" sldId="613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4T13:39:34.921" v="607" actId="6549"/>
        <pc:sldMkLst>
          <pc:docMk/>
          <pc:sldMk cId="628104793" sldId="614"/>
        </pc:sldMkLst>
        <pc:spChg chg="mod">
          <ac:chgData name="Wei-hsung Lin" userId="27d5a8ae643e4031" providerId="LiveId" clId="{52B5624F-FA39-438B-AAFC-FA1E6C076A96}" dt="2022-05-24T13:39:34.921" v="607" actId="6549"/>
          <ac:spMkLst>
            <pc:docMk/>
            <pc:sldMk cId="628104793" sldId="61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1:21:09.943" v="640"/>
        <pc:sldMkLst>
          <pc:docMk/>
          <pc:sldMk cId="1889934496" sldId="615"/>
        </pc:sldMkLst>
        <pc:spChg chg="mod">
          <ac:chgData name="Wei-hsung Lin" userId="27d5a8ae643e4031" providerId="LiveId" clId="{52B5624F-FA39-438B-AAFC-FA1E6C076A96}" dt="2022-05-24T13:41:37.590" v="610" actId="207"/>
          <ac:spMkLst>
            <pc:docMk/>
            <pc:sldMk cId="1889934496" sldId="615"/>
            <ac:spMk id="3074" creationId="{A0BE27F2-B76E-4F1B-95CC-EEA20737F5CB}"/>
          </ac:spMkLst>
        </pc:spChg>
        <pc:spChg chg="mod">
          <ac:chgData name="Wei-hsung Lin" userId="27d5a8ae643e4031" providerId="LiveId" clId="{52B5624F-FA39-438B-AAFC-FA1E6C076A96}" dt="2022-05-25T01:21:09.943" v="640"/>
          <ac:spMkLst>
            <pc:docMk/>
            <pc:sldMk cId="1889934496" sldId="615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1:24:50.200" v="670" actId="207"/>
        <pc:sldMkLst>
          <pc:docMk/>
          <pc:sldMk cId="2728387756" sldId="616"/>
        </pc:sldMkLst>
        <pc:spChg chg="mod">
          <ac:chgData name="Wei-hsung Lin" userId="27d5a8ae643e4031" providerId="LiveId" clId="{52B5624F-FA39-438B-AAFC-FA1E6C076A96}" dt="2022-05-25T01:24:50.200" v="670" actId="207"/>
          <ac:spMkLst>
            <pc:docMk/>
            <pc:sldMk cId="2728387756" sldId="61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1:28:17.288" v="695" actId="6549"/>
        <pc:sldMkLst>
          <pc:docMk/>
          <pc:sldMk cId="2977119303" sldId="617"/>
        </pc:sldMkLst>
        <pc:spChg chg="mod">
          <ac:chgData name="Wei-hsung Lin" userId="27d5a8ae643e4031" providerId="LiveId" clId="{52B5624F-FA39-438B-AAFC-FA1E6C076A96}" dt="2022-05-25T01:28:17.288" v="695" actId="6549"/>
          <ac:spMkLst>
            <pc:docMk/>
            <pc:sldMk cId="2977119303" sldId="61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1:32:15.036" v="732"/>
        <pc:sldMkLst>
          <pc:docMk/>
          <pc:sldMk cId="1491986193" sldId="618"/>
        </pc:sldMkLst>
        <pc:spChg chg="mod">
          <ac:chgData name="Wei-hsung Lin" userId="27d5a8ae643e4031" providerId="LiveId" clId="{52B5624F-FA39-438B-AAFC-FA1E6C076A96}" dt="2022-05-25T01:32:15.036" v="732"/>
          <ac:spMkLst>
            <pc:docMk/>
            <pc:sldMk cId="1491986193" sldId="61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2:47:33.180" v="742" actId="6549"/>
        <pc:sldMkLst>
          <pc:docMk/>
          <pc:sldMk cId="476537955" sldId="619"/>
        </pc:sldMkLst>
        <pc:spChg chg="mod">
          <ac:chgData name="Wei-hsung Lin" userId="27d5a8ae643e4031" providerId="LiveId" clId="{52B5624F-FA39-438B-AAFC-FA1E6C076A96}" dt="2022-05-25T02:47:33.180" v="742" actId="6549"/>
          <ac:spMkLst>
            <pc:docMk/>
            <pc:sldMk cId="476537955" sldId="619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52B5624F-FA39-438B-AAFC-FA1E6C076A96}" dt="2022-05-25T02:50:32.487" v="760" actId="6549"/>
        <pc:sldMkLst>
          <pc:docMk/>
          <pc:sldMk cId="745282606" sldId="620"/>
        </pc:sldMkLst>
        <pc:spChg chg="mod">
          <ac:chgData name="Wei-hsung Lin" userId="27d5a8ae643e4031" providerId="LiveId" clId="{52B5624F-FA39-438B-AAFC-FA1E6C076A96}" dt="2022-05-25T02:50:32.487" v="760" actId="6549"/>
          <ac:spMkLst>
            <pc:docMk/>
            <pc:sldMk cId="745282606" sldId="620"/>
            <ac:spMk id="3075" creationId="{F379C238-48C0-4405-B3A4-02E525A8B4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EC525-C967-4571-9C15-652ADCAD87F7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A238F-B821-4FA7-A22D-D41ED811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92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96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71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74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30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03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99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09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75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9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15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6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3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104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66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079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186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55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865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649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847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9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02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20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9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4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00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83A87-F439-4777-B719-CAC28092BF7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56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445A-8D52-4C98-BF38-81A557F47A0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58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121D-2401-426D-9BD7-285F0D40296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908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0675"/>
            <a:ext cx="10363200" cy="12033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09" y="1752600"/>
            <a:ext cx="10386291" cy="4343400"/>
          </a:xfrm>
          <a:solidFill>
            <a:schemeClr val="bg1">
              <a:alpha val="43000"/>
            </a:schemeClr>
          </a:solidFill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4137-F667-446A-8028-43E7E91708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58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A53-213C-4B04-BBCB-00EA0501C8F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387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0081-D04E-459C-999C-80F7DE4E54A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DD6E-363F-4F3E-89B6-9A645B6F671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73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030F-12C8-44AB-8940-6E5771081AE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408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4EC3-31B4-45FE-8395-2026F997BDD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673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CAE8-8003-43E6-92FB-CC9AB4BC8A3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33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E4B-8EE3-4EF3-965B-08D9ACA5AD8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60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7B00-3B17-44FD-8D67-5FD682ADCD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57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EE374CF-E32B-4E20-9125-EC278CE685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6553200" cy="1544637"/>
          </a:xfrm>
        </p:spPr>
        <p:txBody>
          <a:bodyPr>
            <a:normAutofit/>
          </a:bodyPr>
          <a:lstStyle/>
          <a:p>
            <a:r>
              <a:rPr lang="zh-CN" altLang="en-US" b="1" dirty="0"/>
              <a:t>磐石之上（</a:t>
            </a:r>
            <a:r>
              <a:rPr lang="en-US" altLang="zh-CN" b="1" dirty="0"/>
              <a:t>15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78EAF2-4A61-489B-B3FF-9FE5E3C8BC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6934200" cy="1447800"/>
          </a:xfrm>
        </p:spPr>
        <p:txBody>
          <a:bodyPr>
            <a:normAutofit/>
          </a:bodyPr>
          <a:lstStyle/>
          <a:p>
            <a:r>
              <a:rPr lang="zh-TW" altLang="en-US" sz="6600" b="1" dirty="0"/>
              <a:t>治死心中惡</a:t>
            </a:r>
            <a:endParaRPr lang="zh-CN" alt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與罪交鋒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今日教會裏頭道德觀念混亂不已，其中一個現象，就是在罪的事上表現得模棱兩可，猶豫不決。我們已經對聖經清楚的命令持懷疑的態度了。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「抑制」這個詞，即使在早期的聖經版本中，也不常出現。但嚴厲對付罪這一思想卻在新約聖經中處處可見。</a:t>
            </a:r>
            <a:r>
              <a:rPr lang="zh-CN" altLang="en-US" sz="3200" dirty="0"/>
              <a:t>如</a:t>
            </a:r>
            <a:r>
              <a:rPr lang="zh-TW" altLang="en-US" sz="3200" dirty="0"/>
              <a:t>登山寶訓：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如果你的右眼使你犯罪，就把它挖出來丟掉；寧可失去身體的一部份，勝過全身被丟進地獄裏。如果你的右手使你犯罪，就把它砍下來丟掉；寧可失去身體的一部份，勝過全身進到地獄裏去。（ 馬太福音 </a:t>
            </a:r>
            <a:r>
              <a:rPr lang="en-US" altLang="zh-TW" sz="3200" dirty="0"/>
              <a:t>5:29-30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當主對我們說，如果我們要作他的門徒，我們就要舍己，背起十字架來跟從他時，他講的也是同一個的意思。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34533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與罪交鋒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在福音書裏，正如在書信裏，</a:t>
            </a:r>
            <a:r>
              <a:rPr lang="zh-TW" altLang="en-US" sz="3200" dirty="0">
                <a:solidFill>
                  <a:srgbClr val="FF0000"/>
                </a:solidFill>
              </a:rPr>
              <a:t>十字架是死</a:t>
            </a:r>
            <a:r>
              <a:rPr lang="zh-TW" altLang="en-US" sz="3200" dirty="0"/>
              <a:t>的最鮮明的記號。跟隨基督即表示</a:t>
            </a:r>
            <a:r>
              <a:rPr lang="zh-TW" altLang="en-US" sz="3200" dirty="0">
                <a:solidFill>
                  <a:srgbClr val="FF0000"/>
                </a:solidFill>
              </a:rPr>
              <a:t>向罪宣判死刑</a:t>
            </a:r>
            <a:r>
              <a:rPr lang="zh-TW" altLang="en-US" sz="3200" dirty="0"/>
              <a:t>，並且透過</a:t>
            </a:r>
            <a:r>
              <a:rPr lang="zh-TW" altLang="en-US" sz="3200" dirty="0">
                <a:solidFill>
                  <a:srgbClr val="FF0000"/>
                </a:solidFill>
              </a:rPr>
              <a:t>不斷釘死</a:t>
            </a:r>
            <a:r>
              <a:rPr lang="zh-TW" altLang="en-US" sz="3200" dirty="0"/>
              <a:t>所有與上帝為敵的意念，將這判決一步步</a:t>
            </a:r>
            <a:r>
              <a:rPr lang="zh-TW" altLang="en-US" sz="3200" dirty="0">
                <a:solidFill>
                  <a:srgbClr val="FF0000"/>
                </a:solidFill>
              </a:rPr>
              <a:t>落實在每日的生活中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當然，正如耶穌在登山寶訓中也親自指出：「如果你的右眼叫你犯罪</a:t>
            </a:r>
            <a:r>
              <a:rPr lang="en-US" altLang="zh-TW" sz="3200" dirty="0"/>
              <a:t>.....</a:t>
            </a:r>
            <a:r>
              <a:rPr lang="zh-TW" altLang="en-US" sz="3200" dirty="0"/>
              <a:t>」， 試探的來源是有可能不盡相同的，因為人的個性、氣質和所處的環境各有不同。我們每一個人都得找出</a:t>
            </a:r>
            <a:r>
              <a:rPr lang="zh-CN" altLang="en-US" sz="3200" dirty="0"/>
              <a:t>（更多是被暴露出）</a:t>
            </a:r>
            <a:r>
              <a:rPr lang="zh-TW" altLang="en-US" sz="3200" dirty="0"/>
              <a:t>自己特別軟弱的地方在哪里。往往不碰點釘子，</a:t>
            </a:r>
            <a:r>
              <a:rPr lang="zh-CN" altLang="en-US" sz="3200" dirty="0"/>
              <a:t>（软弱、跌倒）</a:t>
            </a:r>
            <a:r>
              <a:rPr lang="zh-TW" altLang="en-US" sz="3200" dirty="0"/>
              <a:t>我們可能還找不出呢。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對罪的制裁</a:t>
            </a:r>
            <a:r>
              <a:rPr lang="zh-TW" altLang="en-US" sz="3200" dirty="0"/>
              <a:t>，無論讓你覺得多麼不自在，</a:t>
            </a:r>
            <a:r>
              <a:rPr lang="zh-TW" altLang="en-US" sz="3200" dirty="0">
                <a:solidFill>
                  <a:srgbClr val="FF0000"/>
                </a:solidFill>
              </a:rPr>
              <a:t>仍是普遍需要</a:t>
            </a:r>
            <a:r>
              <a:rPr lang="zh-TW" altLang="en-US" sz="3200" dirty="0"/>
              <a:t>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沒有一個主的門徒是不必天天背負十架的，屬於基督的人，已經將肉體的邪情私欲釘死了（加 </a:t>
            </a:r>
            <a:r>
              <a:rPr lang="en-US" altLang="zh-TW" sz="3200" dirty="0"/>
              <a:t>5:24</a:t>
            </a:r>
            <a:r>
              <a:rPr lang="zh-TW" altLang="en-US" sz="3200" dirty="0"/>
              <a:t>）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33640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與罪交鋒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在新約聖經裏，對於如何治死罪惡這一現實問題</a:t>
            </a:r>
            <a:r>
              <a:rPr lang="zh-CN" altLang="en-US" sz="3200" dirty="0"/>
              <a:t>有</a:t>
            </a:r>
            <a:r>
              <a:rPr lang="zh-TW" altLang="en-US" sz="3200" dirty="0"/>
              <a:t>詳細的討論，並且，在後來教會歷史中那些錯誤教導出現之前，就提出來的。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歌羅西書就是在這樣的寫作背景底下寫成的。有一些假教師給教會加增一些特別的條例，有什麼是不能吃的，有什麼事是禁忌，聲稱此乃對付罪惡之道、達到聖潔完全之法。但保羅毫不客氣地毅然拆穿了這套騙人的鬼話：</a:t>
            </a:r>
          </a:p>
          <a:p>
            <a:pPr marL="0" indent="0">
              <a:buNone/>
            </a:pPr>
            <a:r>
              <a:rPr lang="zh-TW" altLang="en-US" sz="3200" dirty="0"/>
              <a:t>在隨著己意敬拜，故作謙卑，和苦待己身等事上，似乎是智慧之言，其實只能叫人放縱肉體，再沒有任何價值。歌 </a:t>
            </a:r>
            <a:r>
              <a:rPr lang="en-US" altLang="zh-TW" sz="3200" dirty="0"/>
              <a:t>2:23</a:t>
            </a:r>
          </a:p>
          <a:p>
            <a:pPr marL="0" indent="0">
              <a:buNone/>
            </a:pPr>
            <a:r>
              <a:rPr lang="zh-TW" altLang="en-US" sz="3200" dirty="0"/>
              <a:t>在這段經文裏要為我們作兩件事：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第一，在上帝的</a:t>
            </a:r>
            <a:r>
              <a:rPr lang="zh-TW" altLang="en-US" sz="3200" dirty="0">
                <a:solidFill>
                  <a:srgbClr val="FF0000"/>
                </a:solidFill>
              </a:rPr>
              <a:t>恩典</a:t>
            </a:r>
            <a:r>
              <a:rPr lang="zh-TW" altLang="en-US" sz="3200" dirty="0"/>
              <a:t>上立正確的</a:t>
            </a:r>
            <a:r>
              <a:rPr lang="zh-TW" altLang="en-US" sz="3200" dirty="0">
                <a:solidFill>
                  <a:srgbClr val="FF0000"/>
                </a:solidFill>
              </a:rPr>
              <a:t>根基</a:t>
            </a:r>
            <a:r>
              <a:rPr lang="zh-TW" altLang="en-US" sz="3200" dirty="0"/>
              <a:t>，</a:t>
            </a:r>
          </a:p>
          <a:p>
            <a:pPr marL="0" indent="0">
              <a:buNone/>
            </a:pPr>
            <a:r>
              <a:rPr lang="zh-TW" altLang="en-US" sz="3200" dirty="0"/>
              <a:t>第二，為如何</a:t>
            </a:r>
            <a:r>
              <a:rPr lang="zh-TW" altLang="en-US" sz="3200" dirty="0">
                <a:solidFill>
                  <a:srgbClr val="FF0000"/>
                </a:solidFill>
              </a:rPr>
              <a:t>實踐治死罪惡</a:t>
            </a:r>
            <a:r>
              <a:rPr lang="zh-TW" altLang="en-US" sz="3200" dirty="0"/>
              <a:t>作出辯解。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68923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治死罪的根基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用一種完全錯誤的態度治死罪</a:t>
            </a:r>
            <a:r>
              <a:rPr lang="zh-CN" altLang="en-US" sz="3200" dirty="0"/>
              <a:t>使</a:t>
            </a:r>
            <a:r>
              <a:rPr lang="zh-TW" altLang="en-US" sz="3200" dirty="0"/>
              <a:t>被人擄去了：「有人不照著基督，而照著人的傳統，和世俗的言論，藉著哲學和騙人的空談，把你們擄去。」（西 </a:t>
            </a:r>
            <a:r>
              <a:rPr lang="en-US" altLang="zh-TW" sz="3200" dirty="0"/>
              <a:t>2:8</a:t>
            </a:r>
            <a:r>
              <a:rPr lang="zh-TW" altLang="en-US" sz="3200" dirty="0"/>
              <a:t>）。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約翰歐文（ </a:t>
            </a:r>
            <a:r>
              <a:rPr lang="en-US" altLang="zh-TW" sz="3200" dirty="0"/>
              <a:t>John Owen</a:t>
            </a:r>
            <a:r>
              <a:rPr lang="zh-TW" altLang="en-US" sz="3200" dirty="0"/>
              <a:t>）就是以這個題目為他佈道的標準講題，（ 這些講章是對著當時十來歲的孩子講的）， 他說：「憑己力抑制情欲，用自己發明出來的方法來達到自我稱義的果效，是一切人類宗教的本質和內容。」 如果我們將一切都建立在人為的規條上，（ 這事情不許做，那地方不能去，這個不能看，那個要躲開）， 就此以為自己真的在對付內在的罪，其實，我們只不過是改變了外在的行為而矣。這樣的根基是不穩固的，並且當「邪惡的時代」（ 弗 </a:t>
            </a:r>
            <a:r>
              <a:rPr lang="en-US" altLang="zh-TW" sz="3200" dirty="0"/>
              <a:t>6:13</a:t>
            </a:r>
            <a:r>
              <a:rPr lang="zh-TW" altLang="en-US" sz="3200" dirty="0"/>
              <a:t>）把危機帶到我們跟前時，我們便會發現自己會一蹶不振，直往下沉。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6965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治死罪的根基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真正對付罪惡的根基是與基督的聯合。我們已經在前面（第十一章）談過這聯合的柔和本質，並且因聯合而帶出的實際效應（第十三章）。 現在保羅把這兩樣連在一起，並指給我們看這種聯合的廣闊含意－－ 我們與主同死（西 </a:t>
            </a:r>
            <a:r>
              <a:rPr lang="en-US" altLang="zh-TW" sz="3200" dirty="0"/>
              <a:t>2:20;3:3</a:t>
            </a:r>
            <a:r>
              <a:rPr lang="zh-TW" altLang="en-US" sz="3200" dirty="0"/>
              <a:t>）； 與主同復活（ </a:t>
            </a:r>
            <a:r>
              <a:rPr lang="en-US" altLang="zh-TW" sz="3200" dirty="0"/>
              <a:t>3:1</a:t>
            </a:r>
            <a:r>
              <a:rPr lang="zh-TW" altLang="en-US" sz="3200" dirty="0"/>
              <a:t>）； 現今在世的生命在他屬天的主權下受蔭庇（ </a:t>
            </a:r>
            <a:r>
              <a:rPr lang="en-US" altLang="zh-TW" sz="3200" dirty="0"/>
              <a:t>3:3</a:t>
            </a:r>
            <a:r>
              <a:rPr lang="zh-TW" altLang="en-US" sz="3200" dirty="0"/>
              <a:t>）； 當他再來之日與他永不分離（ </a:t>
            </a:r>
            <a:r>
              <a:rPr lang="en-US" altLang="zh-TW" sz="3200" dirty="0"/>
              <a:t>3:4</a:t>
            </a:r>
            <a:r>
              <a:rPr lang="zh-TW" altLang="en-US" sz="3200" dirty="0"/>
              <a:t>）－－ 這一切就是我們處死罪惡的基礎。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「由於</a:t>
            </a:r>
            <a:r>
              <a:rPr lang="en-US" altLang="zh-TW" sz="3200" dirty="0"/>
              <a:t>....</a:t>
            </a:r>
            <a:r>
              <a:rPr lang="zh-TW" altLang="en-US" sz="3200" dirty="0"/>
              <a:t>」這些事情是事實，「所以」我們要治死一切屬地性質的東西（西 </a:t>
            </a:r>
            <a:r>
              <a:rPr lang="en-US" altLang="zh-TW" sz="3200" dirty="0"/>
              <a:t>3:1,5</a:t>
            </a:r>
            <a:r>
              <a:rPr lang="zh-TW" altLang="en-US" sz="3200" dirty="0"/>
              <a:t>）。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所以，你们若真与基督一同复活，就当求在上面的事</a:t>
            </a:r>
            <a:r>
              <a:rPr lang="en-US" altLang="zh-CN" sz="3200" dirty="0"/>
              <a:t>…</a:t>
            </a:r>
            <a:r>
              <a:rPr lang="zh-CN" altLang="en-US" sz="3200" dirty="0"/>
              <a:t> </a:t>
            </a:r>
            <a:r>
              <a:rPr lang="en-US" altLang="zh-CN" sz="3200" dirty="0"/>
              <a:t>3 </a:t>
            </a:r>
            <a:r>
              <a:rPr lang="zh-CN" altLang="en-US" sz="3200" dirty="0"/>
              <a:t>因为你们已经死了，你们的生命与基督一同藏在神里面</a:t>
            </a:r>
            <a:r>
              <a:rPr lang="en-US" altLang="zh-CN" sz="3200" dirty="0"/>
              <a:t>…5 </a:t>
            </a:r>
            <a:r>
              <a:rPr lang="zh-CN" altLang="en-US" sz="3200" dirty="0"/>
              <a:t>所以要治死你们在地上的肢体，就如淫乱、污秽、邪情、恶欲和贪婪，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0748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治死罪的根基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個論證的內在邏輯是在於（第十三章）我們與基督的聯合帶給我們一個新身份，使我們與罪的關係完全改變了，我們也在基督裏得到了一個非常尊貴的地位。由於我們是這樣與主聯合的，我們生命的根基則是為一種全然不同的生活方式而立的，叫我鍾情于新的喜好和品味。</a:t>
            </a:r>
            <a:r>
              <a:rPr lang="zh-TW" altLang="en-US" sz="3200" dirty="0">
                <a:solidFill>
                  <a:srgbClr val="FF0000"/>
                </a:solidFill>
              </a:rPr>
              <a:t>我們的新身份本身就是叫我們能夠對付罪的動力來源。</a:t>
            </a:r>
            <a:r>
              <a:rPr lang="zh-TW" altLang="en-US" sz="3200" dirty="0"/>
              <a:t>就好像一個新婚的新娘一樣，她有了一個新的名字和新的身份，而這個新身份乃是使她樂意凡事以她丈夫為中心，事事表現出對丈夫的傾慕的動力。在此之前，她也許對其他人有過不同程度的愛慕，但如今，她的丈夫必須得到她專一的愛，任何損害、歪曲或搗毀這種愛的事物，都必須一律嚴厲拒絕。同樣，</a:t>
            </a:r>
            <a:r>
              <a:rPr lang="zh-TW" altLang="en-US" sz="3200" dirty="0">
                <a:solidFill>
                  <a:srgbClr val="FF0000"/>
                </a:solidFill>
              </a:rPr>
              <a:t>凡因信藉恩典成為基督新婦的也是如此</a:t>
            </a:r>
            <a:r>
              <a:rPr lang="zh-TW" altLang="en-US" sz="3200" dirty="0"/>
              <a:t>（參羅 </a:t>
            </a:r>
            <a:r>
              <a:rPr lang="en-US" altLang="zh-TW" sz="3200" dirty="0"/>
              <a:t>7:4</a:t>
            </a:r>
            <a:r>
              <a:rPr lang="zh-TW" altLang="en-US" sz="3200" dirty="0"/>
              <a:t>）。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05127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置罪於死地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我們一直在說保羅所用的「治死罪」這句話，但我們還沒有為這句話下定義。這話到底是什麼意思呢？</a:t>
            </a:r>
          </a:p>
          <a:p>
            <a:pPr marL="0" indent="0">
              <a:buNone/>
            </a:pPr>
            <a:r>
              <a:rPr lang="zh-TW" altLang="en-US" sz="3200" dirty="0"/>
              <a:t>也許，先說說</a:t>
            </a:r>
            <a:r>
              <a:rPr lang="zh-TW" altLang="en-US" sz="3200" dirty="0">
                <a:solidFill>
                  <a:srgbClr val="FF0000"/>
                </a:solidFill>
              </a:rPr>
              <a:t>這話不是什麼意思</a:t>
            </a:r>
            <a:r>
              <a:rPr lang="zh-TW" altLang="en-US" sz="3200" dirty="0"/>
              <a:t>會比較容易些。「治死罪」不是把罪連根拔起。</a:t>
            </a:r>
            <a:r>
              <a:rPr lang="zh-TW" altLang="en-US" sz="3200" dirty="0">
                <a:solidFill>
                  <a:srgbClr val="FF0000"/>
                </a:solidFill>
              </a:rPr>
              <a:t>沒有基督徒可以達到</a:t>
            </a:r>
            <a:r>
              <a:rPr lang="zh-TW" altLang="en-US" sz="3200" dirty="0"/>
              <a:t>一種地步，他內住的罪給他完全拆毀了，</a:t>
            </a:r>
            <a:r>
              <a:rPr lang="zh-TW" altLang="en-US" sz="3200" dirty="0">
                <a:solidFill>
                  <a:srgbClr val="FF0000"/>
                </a:solidFill>
              </a:rPr>
              <a:t>罪在他心中完全不存在了</a:t>
            </a:r>
            <a:r>
              <a:rPr lang="zh-TW" altLang="en-US" sz="3200" dirty="0"/>
              <a:t>（約壹 </a:t>
            </a:r>
            <a:r>
              <a:rPr lang="en-US" altLang="zh-TW" sz="3200" dirty="0"/>
              <a:t>1:8</a:t>
            </a:r>
            <a:r>
              <a:rPr lang="zh-TW" altLang="en-US" sz="3200" dirty="0"/>
              <a:t>）。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「治死罪」也不是把罪轉移到別處去</a:t>
            </a:r>
            <a:r>
              <a:rPr lang="zh-CN" altLang="en-US" sz="3200" dirty="0"/>
              <a:t>（或非意志因素去除）</a:t>
            </a:r>
            <a:r>
              <a:rPr lang="zh-TW" altLang="en-US" sz="3200" dirty="0"/>
              <a:t>。</a:t>
            </a:r>
          </a:p>
          <a:p>
            <a:pPr marL="0" indent="0">
              <a:buNone/>
            </a:pPr>
            <a:r>
              <a:rPr lang="zh-TW" altLang="en-US" sz="3200" dirty="0"/>
              <a:t>有時候當一個人年紀越來越大的時候，外在的環境和他生活的規律可能變到一種程度，他的「老」罪對他已不起作用了。但是如果他因此就以為罪已經死了，那是自欺欺人的事，</a:t>
            </a:r>
            <a:endParaRPr lang="en-US" altLang="zh-TW" sz="3200" dirty="0"/>
          </a:p>
          <a:p>
            <a:pPr marL="0" indent="0">
              <a:buNone/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63211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置罪於死地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「治死罪」也不是指為怕面對自己的罪，我們把自己罪性的習慣，轉換成另一種一般人較能接受的，比較不容易察覺到的罪的形式。把罪改頭換面，並沒有更改它的本質。這不是治死罪。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色情的罪变成虚拟的方式</a:t>
            </a:r>
            <a:r>
              <a:rPr lang="en-US" altLang="zh-CN" sz="3200" dirty="0"/>
              <a:t>, </a:t>
            </a:r>
            <a:r>
              <a:rPr lang="zh-CN" altLang="en-US" sz="3200" dirty="0"/>
              <a:t>更不被发现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治死罪也不是一種安靜和詳的氣質，或一種只講理念，不問世事的性情。新約聖經很明確地指出「肉體的罪」是在思想上過於在物質上的。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当今教会的回避政策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2448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置罪於死地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把罪治死是？</a:t>
            </a:r>
            <a:r>
              <a:rPr lang="en-US" altLang="zh-TW" sz="3200" dirty="0"/>
              <a:t>-- </a:t>
            </a:r>
            <a:r>
              <a:rPr lang="zh-TW" altLang="en-US" sz="3200" dirty="0"/>
              <a:t>我們一生要不斷打的一場仗－－ 拒絕讓自己的眼目去看、自己的意念去想、自己的情欲去沾那些叫我們遠離基督的事。也就是說，</a:t>
            </a:r>
            <a:r>
              <a:rPr lang="zh-TW" altLang="en-US" sz="3200" dirty="0">
                <a:solidFill>
                  <a:srgbClr val="FF0000"/>
                </a:solidFill>
              </a:rPr>
              <a:t>任何不潔的思想、提議、欲望、志向、行為、處境或挑逗</a:t>
            </a:r>
            <a:r>
              <a:rPr lang="zh-TW" altLang="en-US" sz="3200" dirty="0"/>
              <a:t>，一旦察覺到它的存在時，立刻加以拒絕。此乃我們不斷需要作出的努力，盡一切所能，削弱罪勢的普遍支配能力、和在我們個人身上肆虐的能力。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然而僅僅對錯誤的事</a:t>
            </a:r>
            <a:r>
              <a:rPr lang="zh-TW" altLang="en-US" sz="3200" dirty="0">
                <a:solidFill>
                  <a:srgbClr val="FF0000"/>
                </a:solidFill>
              </a:rPr>
              <a:t>說「不」還不夠</a:t>
            </a:r>
            <a:r>
              <a:rPr lang="zh-TW" altLang="en-US" sz="3200" dirty="0"/>
              <a:t>，我們還</a:t>
            </a:r>
            <a:r>
              <a:rPr lang="zh-TW" altLang="en-US" sz="3200" dirty="0">
                <a:solidFill>
                  <a:srgbClr val="FF0000"/>
                </a:solidFill>
              </a:rPr>
              <a:t>要定意接受這福音所帶給我們一切美善的、有益的屬靈約束</a:t>
            </a:r>
            <a:r>
              <a:rPr lang="zh-TW" altLang="en-US" sz="3200" dirty="0"/>
              <a:t>。我們要以一種不屈不撓的精神為心田</a:t>
            </a:r>
            <a:r>
              <a:rPr lang="zh-TW" altLang="en-US" sz="3200" dirty="0">
                <a:solidFill>
                  <a:srgbClr val="FF0000"/>
                </a:solidFill>
              </a:rPr>
              <a:t>除草</a:t>
            </a:r>
            <a:r>
              <a:rPr lang="zh-TW" altLang="en-US" sz="3200" dirty="0"/>
              <a:t>，並且</a:t>
            </a:r>
            <a:r>
              <a:rPr lang="zh-TW" altLang="en-US" sz="3200" dirty="0">
                <a:solidFill>
                  <a:srgbClr val="FF0000"/>
                </a:solidFill>
              </a:rPr>
              <a:t>播種、灌溉和培育基督徒的恩惠</a:t>
            </a:r>
            <a:r>
              <a:rPr lang="zh-TW" altLang="en-US" sz="3200" dirty="0"/>
              <a:t>，然後罪就會被治死。我們</a:t>
            </a:r>
            <a:r>
              <a:rPr lang="zh-TW" altLang="en-US" sz="3200" dirty="0">
                <a:solidFill>
                  <a:srgbClr val="FF0000"/>
                </a:solidFill>
              </a:rPr>
              <a:t>不僅要殺滅罪的雜草，更要看到恩典的花朵盛開</a:t>
            </a:r>
            <a:r>
              <a:rPr lang="zh-TW" altLang="en-US" sz="3200" dirty="0"/>
              <a:t>，只有當我們心中充滿恩典時，罪也就找不到呼吸和發芽的空間了。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14054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置罪於死地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歌羅西書 </a:t>
            </a:r>
            <a:r>
              <a:rPr lang="en-US" altLang="zh-TW" sz="3200" dirty="0"/>
              <a:t>3:5-11 </a:t>
            </a:r>
            <a:r>
              <a:rPr lang="zh-TW" altLang="en-US" sz="3200" dirty="0"/>
              <a:t>很適切地總結了基督徒靈程中要對付罪的環節，從字裏行間，我們可以領會出治死罪的幾種方式：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CN" sz="3200" dirty="0"/>
              <a:t>5 </a:t>
            </a:r>
            <a:r>
              <a:rPr lang="zh-CN" altLang="en-US" sz="3200" dirty="0"/>
              <a:t>所以要</a:t>
            </a:r>
            <a:r>
              <a:rPr lang="zh-CN" altLang="en-US" sz="3200" dirty="0">
                <a:solidFill>
                  <a:srgbClr val="FF0000"/>
                </a:solidFill>
              </a:rPr>
              <a:t>治死</a:t>
            </a:r>
            <a:r>
              <a:rPr lang="zh-CN" altLang="en-US" sz="3200" dirty="0"/>
              <a:t>你们在地上的肢体，就如</a:t>
            </a:r>
            <a:r>
              <a:rPr lang="zh-CN" altLang="en-US" sz="3200" dirty="0">
                <a:solidFill>
                  <a:srgbClr val="FF0000"/>
                </a:solidFill>
              </a:rPr>
              <a:t>淫乱、污秽、邪情、恶欲和贪婪</a:t>
            </a:r>
            <a:r>
              <a:rPr lang="zh-CN" altLang="en-US" sz="3200" dirty="0"/>
              <a:t>，贪婪就与拜偶像一样。 </a:t>
            </a:r>
            <a:r>
              <a:rPr lang="en-US" altLang="zh-CN" sz="3200" dirty="0"/>
              <a:t>6 </a:t>
            </a:r>
            <a:r>
              <a:rPr lang="zh-CN" altLang="en-US" sz="3200" dirty="0"/>
              <a:t>因这些事，神的愤怒必临到那悖逆之子。 </a:t>
            </a:r>
            <a:r>
              <a:rPr lang="en-US" altLang="zh-CN" sz="3200" dirty="0"/>
              <a:t>7 </a:t>
            </a:r>
            <a:r>
              <a:rPr lang="zh-CN" altLang="en-US" sz="3200" dirty="0"/>
              <a:t>当你们在这些事中活着的时候，也曾这样行过。 </a:t>
            </a:r>
            <a:r>
              <a:rPr lang="en-US" altLang="zh-CN" sz="3200" dirty="0"/>
              <a:t>8 </a:t>
            </a:r>
            <a:r>
              <a:rPr lang="zh-CN" altLang="en-US" sz="3200" dirty="0"/>
              <a:t>但现在你们</a:t>
            </a:r>
            <a:r>
              <a:rPr lang="zh-CN" altLang="en-US" sz="3200" dirty="0">
                <a:solidFill>
                  <a:srgbClr val="FF0000"/>
                </a:solidFill>
              </a:rPr>
              <a:t>要弃绝这一切的事，以及恼恨、愤怒、恶毒、毁谤并口中污秽的言语</a:t>
            </a:r>
            <a:r>
              <a:rPr lang="zh-CN" altLang="en-US" sz="3200" dirty="0"/>
              <a:t>。 </a:t>
            </a:r>
            <a:r>
              <a:rPr lang="en-US" altLang="zh-CN" sz="3200" dirty="0"/>
              <a:t>9 </a:t>
            </a:r>
            <a:r>
              <a:rPr lang="zh-CN" altLang="en-US" sz="3200" dirty="0">
                <a:solidFill>
                  <a:srgbClr val="FF0000"/>
                </a:solidFill>
              </a:rPr>
              <a:t>不要彼此说谎</a:t>
            </a:r>
            <a:r>
              <a:rPr lang="zh-CN" altLang="en-US" sz="3200" dirty="0"/>
              <a:t>，因你们已经脱去旧人和旧人的行为， </a:t>
            </a:r>
            <a:r>
              <a:rPr lang="en-US" altLang="zh-CN" sz="3200" dirty="0"/>
              <a:t>10 </a:t>
            </a:r>
            <a:r>
              <a:rPr lang="zh-CN" altLang="en-US" sz="3200" dirty="0">
                <a:solidFill>
                  <a:srgbClr val="FF0000"/>
                </a:solidFill>
              </a:rPr>
              <a:t>穿上了新人；这新人在知识上渐渐更新，正如造他主的形象</a:t>
            </a:r>
            <a:r>
              <a:rPr lang="zh-CN" altLang="en-US" sz="3200" dirty="0"/>
              <a:t>。 </a:t>
            </a:r>
            <a:r>
              <a:rPr lang="en-US" altLang="zh-CN" sz="3200" dirty="0"/>
              <a:t>11 </a:t>
            </a:r>
            <a:r>
              <a:rPr lang="zh-CN" altLang="en-US" sz="3200" dirty="0"/>
              <a:t>在此并不分希腊人、犹太人，受割礼的、未受割礼的，化外人，西古提人，为奴的，自主的，唯有基督是包括一切，又住在各人之内。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1158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571500" indent="-571500">
              <a:buAutoNum type="romanLcParenBoth"/>
            </a:pPr>
            <a:r>
              <a:rPr lang="zh-TW" altLang="en-US" sz="3200" dirty="0">
                <a:solidFill>
                  <a:srgbClr val="FF0000"/>
                </a:solidFill>
              </a:rPr>
              <a:t>每一個基督徒都是「聖徒」， 是「聖潔的族類」</a:t>
            </a:r>
            <a:r>
              <a:rPr lang="zh-TW" altLang="en-US" sz="3200" dirty="0"/>
              <a:t>。 它指的是一個現今已經享有的地位。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向罪死</a:t>
            </a:r>
            <a:r>
              <a:rPr lang="zh-CN" altLang="en-US" sz="3200" dirty="0"/>
              <a:t>了：</a:t>
            </a:r>
            <a:r>
              <a:rPr lang="zh-TW" altLang="en-US" sz="3200" dirty="0"/>
              <a:t>這樣，我們可以說什麼呢？我們可以常在罪中，叫恩典增多麼？絕對不可！我們向罪死了的人，怎麼可以仍然活在罪中呢？（ 羅馬書 </a:t>
            </a:r>
            <a:r>
              <a:rPr lang="en-US" altLang="zh-TW" sz="3200" dirty="0"/>
              <a:t>6:1-2</a:t>
            </a:r>
            <a:r>
              <a:rPr lang="zh-TW" altLang="en-US" sz="3200" dirty="0"/>
              <a:t>）基督的死已經在我們重生的那一刻成為我們生命的一部份了，因此在我們裏面有這死的本質。當上帝的大能將屬天的生命賜給我們的那一天，我們和罪的關係就頓時徹底</a:t>
            </a:r>
            <a:r>
              <a:rPr lang="zh-CN" altLang="en-US" sz="3200" dirty="0"/>
              <a:t>改变</a:t>
            </a:r>
            <a:r>
              <a:rPr lang="zh-TW" altLang="en-US" sz="3200" dirty="0"/>
              <a:t>了。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基督徒對罪的自由正是我們足以與罪交戰的基礎：所以，不要容罪</a:t>
            </a:r>
            <a:r>
              <a:rPr lang="en-US" altLang="zh-TW" sz="3200" dirty="0"/>
              <a:t>.....</a:t>
            </a:r>
            <a:r>
              <a:rPr lang="zh-TW" altLang="en-US" sz="3200" dirty="0"/>
              <a:t>掌權， </a:t>
            </a:r>
            <a:r>
              <a:rPr lang="en-US" altLang="zh-TW" sz="3200" dirty="0"/>
              <a:t>.....</a:t>
            </a:r>
            <a:r>
              <a:rPr lang="zh-TW" altLang="en-US" sz="3200" dirty="0"/>
              <a:t>也不要把你們的肢體獻給罪</a:t>
            </a:r>
          </a:p>
          <a:p>
            <a:pPr marL="571500" indent="-571500">
              <a:buAutoNum type="romanLcParenBoth"/>
            </a:pPr>
            <a:endParaRPr lang="en-US" altLang="zh-CN" sz="3200" dirty="0"/>
          </a:p>
          <a:p>
            <a:pPr marL="571500" indent="-571500">
              <a:buAutoNum type="romanLcParenBoth"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6314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在何處要將罪治死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基督徒為中心的三個圈子，在這三個圈子都有治死罪的必要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在我們私人生活中：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在第 </a:t>
            </a:r>
            <a:r>
              <a:rPr lang="en-US" altLang="zh-TW" sz="3200" dirty="0"/>
              <a:t>5 </a:t>
            </a:r>
            <a:r>
              <a:rPr lang="zh-TW" altLang="en-US" sz="3200" dirty="0"/>
              <a:t>節中所指的是地上性質的罪，主要指的是內在的動機和外在的操守。我們的內心世界自成一個宇宙，在這個小宇宙裏，會冒出各種各樣的罪來。保羅只是把我們難以啟齒的罪惡欲念一一揭露出來而矣。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聖麥欽芮（ </a:t>
            </a:r>
            <a:r>
              <a:rPr lang="en-US" altLang="zh-TW" sz="3200" dirty="0"/>
              <a:t>Robert Murray </a:t>
            </a:r>
            <a:r>
              <a:rPr lang="en-US" altLang="zh-TW" sz="3200" dirty="0" err="1"/>
              <a:t>McCheyne</a:t>
            </a:r>
            <a:r>
              <a:rPr lang="zh-TW" altLang="en-US" sz="3200" dirty="0"/>
              <a:t>）有一次在他的日記中寫道，他發現每一種已為人知之罪的種子，都在他心裏找得到。有時候，除非我們認識到，也只有當我們對自己、對上帝清楚交代屬於我們自己的罪究竟有哪些，否則我們會無法真正在成聖之路上再向前奔。把它釘在基督的十字架上：情欲也好，貪念也好</a:t>
            </a:r>
            <a:r>
              <a:rPr lang="zh-CN" altLang="en-US" sz="3200" dirty="0"/>
              <a:t>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44476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在何處要將罪治死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基督徒為中心的三個圈子，在這三個圈子都有治死罪的必要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(ii) </a:t>
            </a:r>
            <a:r>
              <a:rPr lang="zh-TW" altLang="en-US" sz="3200" dirty="0"/>
              <a:t>在我們每日經歷中：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在第 </a:t>
            </a:r>
            <a:r>
              <a:rPr lang="en-US" altLang="zh-TW" sz="3200" dirty="0"/>
              <a:t>8 </a:t>
            </a:r>
            <a:r>
              <a:rPr lang="zh-TW" altLang="en-US" sz="3200" dirty="0"/>
              <a:t>節，保羅繼而舉出一系列在我們家中或工作中所犯的罪之特色。憤怒和惱怒！惡毒的靈－－ 對自己所嫉忌的人、所針對的人表示幸災樂禍！基督徒可以粗言穢語嗎？保羅則無法想像出這是可行的。「但現在你們要除去</a:t>
            </a:r>
            <a:r>
              <a:rPr lang="en-US" altLang="zh-TW" sz="3200" dirty="0"/>
              <a:t>....</a:t>
            </a:r>
            <a:r>
              <a:rPr lang="zh-TW" altLang="en-US" sz="3200" dirty="0"/>
              <a:t>這一切的事」（ 第 </a:t>
            </a:r>
            <a:r>
              <a:rPr lang="en-US" altLang="zh-TW" sz="3200" dirty="0"/>
              <a:t>8 </a:t>
            </a:r>
            <a:r>
              <a:rPr lang="zh-TW" altLang="en-US" sz="3200" dirty="0"/>
              <a:t>節）。 淩斯基（ </a:t>
            </a:r>
            <a:r>
              <a:rPr lang="en-US" altLang="zh-TW" sz="3200" dirty="0"/>
              <a:t>R. </a:t>
            </a:r>
            <a:r>
              <a:rPr lang="en-US" altLang="zh-TW" sz="3200" dirty="0" err="1"/>
              <a:t>C.HLenski</a:t>
            </a:r>
            <a:r>
              <a:rPr lang="zh-TW" altLang="en-US" sz="3200" dirty="0"/>
              <a:t>）在他所寫的歌羅西書注釋裏，建議把「惱怒」（ </a:t>
            </a:r>
            <a:r>
              <a:rPr lang="en-US" altLang="zh-TW" sz="3200" dirty="0"/>
              <a:t>rage</a:t>
            </a:r>
            <a:r>
              <a:rPr lang="zh-TW" altLang="en-US" sz="3200" dirty="0"/>
              <a:t>）翻成「激憤」</a:t>
            </a:r>
            <a:r>
              <a:rPr lang="en-US" altLang="zh-TW" sz="3200" dirty="0"/>
              <a:t>(</a:t>
            </a:r>
            <a:r>
              <a:rPr lang="zh-TW" altLang="en-US" sz="3200" dirty="0"/>
              <a:t> </a:t>
            </a:r>
            <a:r>
              <a:rPr lang="en-US" altLang="zh-TW" sz="3200" dirty="0"/>
              <a:t>exasperation)</a:t>
            </a:r>
            <a:r>
              <a:rPr lang="zh-TW" altLang="en-US" sz="3200" dirty="0"/>
              <a:t>。 這實在是一語中的！有時候，人覺得這種失控的表現是基督徒的美德。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不！保羅說不！應當制止它。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61938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在何處要將罪治死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基督徒為中心的三個圈子，在這三個圈子都有治死罪的必要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(ii) </a:t>
            </a:r>
            <a:r>
              <a:rPr lang="zh-TW" altLang="en-US" sz="3200" dirty="0"/>
              <a:t>在我們每日經歷中：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在第 </a:t>
            </a:r>
            <a:r>
              <a:rPr lang="en-US" altLang="zh-TW" sz="3200" dirty="0"/>
              <a:t>8 </a:t>
            </a:r>
            <a:r>
              <a:rPr lang="zh-TW" altLang="en-US" sz="3200" dirty="0"/>
              <a:t>節，保羅繼而舉出一系列在我們家中或工作中所犯的罪之特色。憤怒和惱怒！惡毒的靈－－ 對自己所嫉忌的人、所針對的人表示幸災樂禍！基督徒可以粗言穢語嗎？保羅則無法想像出這是可行的。「但現在你們要除去</a:t>
            </a:r>
            <a:r>
              <a:rPr lang="en-US" altLang="zh-TW" sz="3200" dirty="0"/>
              <a:t>....</a:t>
            </a:r>
            <a:r>
              <a:rPr lang="zh-TW" altLang="en-US" sz="3200" dirty="0"/>
              <a:t>這一切的事」（ 第 </a:t>
            </a:r>
            <a:r>
              <a:rPr lang="en-US" altLang="zh-TW" sz="3200" dirty="0"/>
              <a:t>8 </a:t>
            </a:r>
            <a:r>
              <a:rPr lang="zh-TW" altLang="en-US" sz="3200" dirty="0"/>
              <a:t>節）。 淩斯基（ </a:t>
            </a:r>
            <a:r>
              <a:rPr lang="en-US" altLang="zh-TW" sz="3200" dirty="0"/>
              <a:t>R. </a:t>
            </a:r>
            <a:r>
              <a:rPr lang="en-US" altLang="zh-TW" sz="3200" dirty="0" err="1"/>
              <a:t>C.HLenski</a:t>
            </a:r>
            <a:r>
              <a:rPr lang="zh-TW" altLang="en-US" sz="3200" dirty="0"/>
              <a:t>）在他所寫的歌羅西書注釋裏，建議把「惱怒」（ </a:t>
            </a:r>
            <a:r>
              <a:rPr lang="en-US" altLang="zh-TW" sz="3200" dirty="0"/>
              <a:t>rage</a:t>
            </a:r>
            <a:r>
              <a:rPr lang="zh-TW" altLang="en-US" sz="3200" dirty="0"/>
              <a:t>）翻成「激憤」</a:t>
            </a:r>
            <a:r>
              <a:rPr lang="en-US" altLang="zh-TW" sz="3200" dirty="0"/>
              <a:t>(</a:t>
            </a:r>
            <a:r>
              <a:rPr lang="zh-TW" altLang="en-US" sz="3200" dirty="0"/>
              <a:t> </a:t>
            </a:r>
            <a:r>
              <a:rPr lang="en-US" altLang="zh-TW" sz="3200" dirty="0"/>
              <a:t>exasperation)</a:t>
            </a:r>
            <a:r>
              <a:rPr lang="zh-TW" altLang="en-US" sz="3200" dirty="0"/>
              <a:t>。 這實在是一語中的！有時候，人覺得這種失控的表現是基督徒的美德。也就是说并不一定要产生暴行才是</a:t>
            </a:r>
            <a:r>
              <a:rPr lang="zh-CN" altLang="en-US" sz="3200" dirty="0"/>
              <a:t>问题</a:t>
            </a:r>
            <a:r>
              <a:rPr lang="zh-TW" altLang="en-US" sz="3200" dirty="0"/>
              <a:t>，而是那些使我们失控的情绪也需要</a:t>
            </a:r>
            <a:r>
              <a:rPr lang="zh-CN" altLang="en-US" sz="3200" dirty="0"/>
              <a:t>制止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不！保羅說不！應當制止它。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49794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在何處要將罪治死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基督徒為中心的三個圈子，在這三個圈子都有治死罪的必要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(iii) </a:t>
            </a:r>
            <a:r>
              <a:rPr lang="zh-TW" altLang="en-US" sz="3200" dirty="0"/>
              <a:t>在教會團契中：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與被贖的人一同相交時，我們必須常常警惕，不容任何足以危及團契和睦的意念在我們心中作祟。「不要彼此說謊」（ 第 </a:t>
            </a:r>
            <a:r>
              <a:rPr lang="en-US" altLang="zh-TW" sz="3200" dirty="0"/>
              <a:t>9 </a:t>
            </a:r>
            <a:r>
              <a:rPr lang="zh-TW" altLang="en-US" sz="3200" dirty="0"/>
              <a:t>節）。 這不過是一種消極的表達方式。在以弗所書 </a:t>
            </a:r>
            <a:r>
              <a:rPr lang="en-US" altLang="zh-TW" sz="3200" dirty="0"/>
              <a:t>4:15 </a:t>
            </a:r>
            <a:r>
              <a:rPr lang="zh-TW" altLang="en-US" sz="3200" dirty="0"/>
              <a:t>有一句相應的話，就是：「以誠實彼此相待」。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我們不僅要說真話，也要活得真，彼此坦誠相待。保羅的意思就是「不要活在虛假中」。 我們也不應高舉自己的背景。在當時，教會是由各式各樣的人組成的，有猶太人，有外邦人，有自由人，有奴隸。今天的教會至少也多元化了，但這些人與人之間的不同，原是為了合一的緣故而有的，而不同人種的合一，乃是為了傳福音的緣故而有的（約 </a:t>
            </a:r>
            <a:r>
              <a:rPr lang="en-US" altLang="zh-TW" sz="3200" dirty="0"/>
              <a:t>17:23</a:t>
            </a:r>
            <a:r>
              <a:rPr lang="zh-TW" altLang="en-US" sz="3200" dirty="0"/>
              <a:t>）。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48450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在何處要將罪治死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基督徒為中心的三個圈子，在這三個圈子都有治死罪的必要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(iii) </a:t>
            </a:r>
            <a:r>
              <a:rPr lang="zh-TW" altLang="en-US" sz="3200" dirty="0"/>
              <a:t>在教會團契中：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所以，任何基於個人背景而產生出來的優越感，諸如 </a:t>
            </a:r>
            <a:r>
              <a:rPr lang="en-US" altLang="zh-TW" sz="3200" dirty="0"/>
              <a:t>IQ </a:t>
            </a:r>
            <a:r>
              <a:rPr lang="zh-TW" altLang="en-US" sz="3200" dirty="0"/>
              <a:t>程度的高低、畢業於哪所名校、出生於哪個城鄉、講什麼口音的話等等，都是上帝的家所厭惡的。為基督的緣故，這一切都得拖到十字架上，毫不留情地將之治死，因為他愛教會，為教會付出了自己的生命。縱使他是那般的富有，為教會的緣故，他成為貧窮；既成為貧窮，他就為上帝的子民能夠合一的緣故，為社會唾棄至死。無論我們是在自己思想上有這種優越感，還是我們讓別人感覺到我們這種優越感，還是我們的的確確作了一些事，講了一些話表現出我們這種優越感，這些干犯基督那件上下織成一片之袍子的惡行，都必須狠狠地被釘死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62810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</a:t>
            </a:r>
            <a:r>
              <a:rPr lang="zh-CN" altLang="en-US" sz="3200" dirty="0"/>
              <a:t>在</a:t>
            </a:r>
            <a:r>
              <a:rPr lang="zh-TW" altLang="en-US" sz="3200" dirty="0"/>
              <a:t>歌羅西書第 </a:t>
            </a:r>
            <a:r>
              <a:rPr lang="en-US" altLang="zh-TW" sz="3200" dirty="0"/>
              <a:t>3 </a:t>
            </a:r>
            <a:r>
              <a:rPr lang="zh-TW" altLang="en-US" sz="3200" dirty="0"/>
              <a:t>章也提出了治死罪的具體步驟，從他的教訓中，我們可以歸納出五大「原則」：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認識罪的真相（西 </a:t>
            </a:r>
            <a:r>
              <a:rPr lang="en-US" altLang="zh-TW" sz="3200" dirty="0"/>
              <a:t>3:5,8,11</a:t>
            </a:r>
            <a:r>
              <a:rPr lang="zh-TW" altLang="en-US" sz="3200" dirty="0"/>
              <a:t>）： 心理學家有時會將他們所稱的「</a:t>
            </a:r>
            <a:r>
              <a:rPr lang="zh-CN" altLang="en-US" sz="3200" dirty="0"/>
              <a:t>约束</a:t>
            </a:r>
            <a:r>
              <a:rPr lang="zh-TW" altLang="en-US" sz="3200" dirty="0"/>
              <a:t>」（ </a:t>
            </a:r>
            <a:r>
              <a:rPr lang="en-US" altLang="zh-TW" sz="3200" dirty="0"/>
              <a:t>Suppression</a:t>
            </a:r>
            <a:r>
              <a:rPr lang="zh-TW" altLang="en-US" sz="3200" dirty="0"/>
              <a:t>）和「壓抑」（ </a:t>
            </a:r>
            <a:r>
              <a:rPr lang="en-US" altLang="zh-TW" sz="3200" dirty="0"/>
              <a:t>Repression</a:t>
            </a:r>
            <a:r>
              <a:rPr lang="zh-TW" altLang="en-US" sz="3200" dirty="0"/>
              <a:t>）分別開來。</a:t>
            </a:r>
            <a:r>
              <a:rPr lang="zh-CN" altLang="en-US" sz="3200" dirty="0"/>
              <a:t>约束</a:t>
            </a:r>
            <a:r>
              <a:rPr lang="zh-TW" altLang="en-US" sz="3200" dirty="0"/>
              <a:t>所指的是拒絕一切作某件事情的機會，而抑壓則是指否認我們心中有想作某件事的欲望。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约束</a:t>
            </a:r>
            <a:r>
              <a:rPr lang="zh-TW" altLang="en-US" sz="3200" dirty="0"/>
              <a:t>乃是一種正常健康的舉動，（對基督徒來說，這乃是必須的操練。）壓抑則會招致各種各樣的心理不平衡。對於一個信徒來說，這種失衡現象會從他的心理層面潛入他的靈性面，繼而帶來可怕的後果。無可否認，在我們本性中有種微妙的傾向，叫我們總是想在人前表現得比真正的自己要好看一點，但要是靠自我壓抑的方法來介紹自己，是足以致命的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88993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撒旦也會儘量利用我們內在的罪</a:t>
            </a:r>
            <a:r>
              <a:rPr lang="zh-CN" altLang="en-US" sz="3200" dirty="0"/>
              <a:t>作</a:t>
            </a:r>
            <a:r>
              <a:rPr lang="zh-TW" altLang="en-US" sz="3200" dirty="0"/>
              <a:t>它的控訴：「你身為一個基督徒，怎麼在你思想裏會有這些念頭出現呢？你還算是基督徒嗎？」 在那一刻，我們是多麼容易頓時感到失落，忘記了原來救恩是藉著恩典而不是憑行為、稱義是藉著信心而不是憑自己的義</a:t>
            </a:r>
            <a:r>
              <a:rPr lang="zh-CN" altLang="en-US" sz="3200" dirty="0"/>
              <a:t>、</a:t>
            </a:r>
            <a:r>
              <a:rPr lang="zh-TW" altLang="en-US" sz="3200" dirty="0">
                <a:solidFill>
                  <a:srgbClr val="FF0000"/>
                </a:solidFill>
              </a:rPr>
              <a:t>是基督而不是我們自己能救我們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也許在別的時候，讓人聽起來覺得你膽子太大了，但在此時此刻我們一定要大膽地說：「縱使我有這些思想和欲望，但我從來沒有比此時此刻的我更配得到稱義，然而</a:t>
            </a:r>
            <a:r>
              <a:rPr lang="zh-TW" altLang="en-US" sz="3200" dirty="0">
                <a:solidFill>
                  <a:srgbClr val="FF0000"/>
                </a:solidFill>
              </a:rPr>
              <a:t>我仍然要靠基督，並且依靠他的恩典，我將會治死這些罪的</a:t>
            </a:r>
            <a:r>
              <a:rPr lang="zh-TW" altLang="en-US" sz="3200" dirty="0"/>
              <a:t>。」 但只有當我們肯正面面對這些罪，照著罪真正的面目來認清它，我們才能認識到十字架乃是罪應有的結局。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72838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(ii) </a:t>
            </a:r>
            <a:r>
              <a:rPr lang="zh-TW" altLang="en-US" sz="3200" dirty="0"/>
              <a:t>把罪帶到上帝的面前受光照：往往我們本性最不想做的事，就是屬靈定律要求我們第一要做到的事。「因著這些事，上帝的忿怒必要臨到」乃保羅對我們說的話！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我若想看清楚自己的罪，好使我有心決定除掉這罪，我必須先把罪帶到能讓我看清楚的地方，這地方就是上帝對一切不虔不義之人的憤怒所在地（羅 </a:t>
            </a:r>
            <a:r>
              <a:rPr lang="en-US" altLang="zh-TW" sz="3200" dirty="0"/>
              <a:t>1:18</a:t>
            </a:r>
            <a:r>
              <a:rPr lang="zh-TW" altLang="en-US" sz="3200" dirty="0"/>
              <a:t>）， 這地方就是十字架。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讓我們把罪帶到十字架前，讓我心中的眼睛可以看見，基督的受辱；讓我看見太陽隱藏</a:t>
            </a:r>
            <a:r>
              <a:rPr lang="zh-CN" altLang="en-US" sz="3200" dirty="0"/>
              <a:t>、</a:t>
            </a:r>
            <a:r>
              <a:rPr lang="zh-TW" altLang="en-US" sz="3200" dirty="0"/>
              <a:t>看見圍觀的人也嚎啕捶胸而散（路 </a:t>
            </a:r>
            <a:r>
              <a:rPr lang="en-US" altLang="zh-TW" sz="3200" dirty="0"/>
              <a:t>23:48</a:t>
            </a:r>
            <a:r>
              <a:rPr lang="zh-TW" altLang="en-US" sz="3200" dirty="0"/>
              <a:t>）； 聽到</a:t>
            </a:r>
            <a:r>
              <a:rPr lang="zh-CN" altLang="en-US" sz="3200" dirty="0"/>
              <a:t>祂</a:t>
            </a:r>
            <a:r>
              <a:rPr lang="zh-TW" altLang="en-US" sz="3200" dirty="0"/>
              <a:t>的呼喊：「我的上帝，我的上帝，你為什麼離棄我？」； 再來回頭看看自己的罪，並對主懊悔地說：「主耶穌啊，就是因我這罪你才要承受這樣的痛苦！」 我們要是來到這個地步，怎麼還可能不捨得置罪於死地呢？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977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(iii) </a:t>
            </a:r>
            <a:r>
              <a:rPr lang="zh-TW" altLang="en-US" sz="3200" dirty="0"/>
              <a:t>回憶起往日罪行帶來的羞恥：「你們從前在其中生活的時候，也曾經這樣行過。」（西 </a:t>
            </a:r>
            <a:r>
              <a:rPr lang="en-US" altLang="zh-TW" sz="3200" dirty="0"/>
              <a:t>3:7</a:t>
            </a:r>
            <a:r>
              <a:rPr lang="zh-TW" altLang="en-US" sz="3200" dirty="0"/>
              <a:t>）。 這就是我們所說的基督徒生命成長中的「對比原則」。 </a:t>
            </a:r>
            <a:r>
              <a:rPr lang="zh-CN" altLang="en-US" sz="3200" dirty="0"/>
              <a:t>如果老是</a:t>
            </a:r>
            <a:r>
              <a:rPr lang="zh-TW" altLang="en-US" sz="3200" dirty="0"/>
              <a:t>回頭看，</a:t>
            </a:r>
            <a:r>
              <a:rPr lang="zh-CN" altLang="en-US" sz="3200" dirty="0"/>
              <a:t>用这样的比较</a:t>
            </a:r>
            <a:r>
              <a:rPr lang="zh-TW" altLang="en-US" sz="3200" dirty="0"/>
              <a:t>來</a:t>
            </a:r>
            <a:r>
              <a:rPr lang="zh-CN" altLang="en-US" sz="3200" dirty="0"/>
              <a:t>为今天属灵状态沾沾自喜</a:t>
            </a:r>
            <a:r>
              <a:rPr lang="zh-TW" altLang="en-US" sz="3200" dirty="0"/>
              <a:t>，是不太健康的事。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但在</a:t>
            </a:r>
            <a:r>
              <a:rPr lang="zh-CN" altLang="en-US" sz="3200" dirty="0"/>
              <a:t>一定</a:t>
            </a:r>
            <a:r>
              <a:rPr lang="zh-TW" altLang="en-US" sz="3200" dirty="0"/>
              <a:t>情況下回顧以往，很可能是一種恩典。保羅問：「你們在現今以為羞恥的事上，當時得了什麼呢？」（羅 </a:t>
            </a:r>
            <a:r>
              <a:rPr lang="en-US" altLang="zh-TW" sz="3200" dirty="0"/>
              <a:t>6:21</a:t>
            </a:r>
            <a:r>
              <a:rPr lang="zh-TW" altLang="en-US" sz="3200" dirty="0"/>
              <a:t>）。 在這裏的原則也是一樣。為什麼還要回到老路上去呢？為什麼仍然活像「舊人」呢？在基督裏一切舊的不都已過去了嗎？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4919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(iv) </a:t>
            </a:r>
            <a:r>
              <a:rPr lang="zh-TW" altLang="en-US" sz="3200" dirty="0"/>
              <a:t>記住你已經是與基督聯合的人了，保羅在 </a:t>
            </a:r>
            <a:r>
              <a:rPr lang="en-US" altLang="zh-TW" sz="3200" dirty="0"/>
              <a:t>1-4 </a:t>
            </a:r>
            <a:r>
              <a:rPr lang="zh-TW" altLang="en-US" sz="3200" dirty="0"/>
              <a:t>節中已經詳細解釋了這一點，在 </a:t>
            </a:r>
            <a:r>
              <a:rPr lang="en-US" altLang="zh-TW" sz="3200" dirty="0"/>
              <a:t>9-10</a:t>
            </a:r>
            <a:r>
              <a:rPr lang="zh-TW" altLang="en-US" sz="3200" dirty="0"/>
              <a:t>節又再暗示這一點。這「新人」和「舊人」的概念幾乎可以說是新約的專有名詞。「舊人」是我們與亞當聯合的本性，「新人」則是在基督裏與基督聯合而有的性情。「記住你在基督裏」， 這就是保羅對我們講的話。「就讓有這樣的認知，在你一生中發揮巨大的效力。你當記住你已經與基督緊緊聯合在一起了。你和他是不可分割的。」 這也是保羅在提出其他教導之前的前提動機。在哥林多前書 </a:t>
            </a:r>
            <a:r>
              <a:rPr lang="en-US" altLang="zh-TW" sz="3200" dirty="0"/>
              <a:t>6:17 </a:t>
            </a:r>
            <a:r>
              <a:rPr lang="zh-TW" altLang="en-US" sz="3200" dirty="0"/>
              <a:t>那裏，保羅更說道，即使我們犯罪，也不能叫我們與基督分割開。我們自己也許會覺得與主疏離了，但我們與主仍舊為一－－ 以致於導致的結果就是，當我們犯罪，我們把主也扯進我們的罪中來了。「你們不知道你們的身體就是基督的殿嗎？」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7653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基督徒的屬靈交戰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信徒的信仰歷程有「因信而來的喜樂平安」（ 羅 </a:t>
            </a:r>
            <a:r>
              <a:rPr lang="en-US" altLang="zh-TW" sz="3200" dirty="0"/>
              <a:t>15:13</a:t>
            </a:r>
            <a:r>
              <a:rPr lang="zh-TW" altLang="en-US" sz="3200" dirty="0"/>
              <a:t>）， 同時又有</a:t>
            </a:r>
            <a:r>
              <a:rPr lang="en-US" altLang="zh-TW" sz="3200" dirty="0"/>
              <a:t>《</a:t>
            </a:r>
            <a:r>
              <a:rPr lang="zh-TW" altLang="en-US" sz="3200" dirty="0"/>
              <a:t>西敏斯特信條</a:t>
            </a:r>
            <a:r>
              <a:rPr lang="en-US" altLang="zh-TW" sz="3200" dirty="0"/>
              <a:t>》 (Westminster Confession)</a:t>
            </a:r>
            <a:r>
              <a:rPr lang="zh-TW" altLang="en-US" sz="3200" dirty="0"/>
              <a:t>中所稱的：</a:t>
            </a:r>
            <a:r>
              <a:rPr lang="zh-TW" altLang="en-US" sz="3200" dirty="0">
                <a:solidFill>
                  <a:srgbClr val="FF0000"/>
                </a:solidFill>
              </a:rPr>
              <a:t>「持續而無法和解的爭戰」 </a:t>
            </a:r>
            <a:r>
              <a:rPr lang="en-US" altLang="zh-TW" sz="3200" dirty="0"/>
              <a:t>a continual and irreconcilable war</a:t>
            </a:r>
          </a:p>
          <a:p>
            <a:pPr marL="0" indent="0">
              <a:buNone/>
            </a:pPr>
            <a:r>
              <a:rPr lang="zh-TW" altLang="en-US" sz="3200" dirty="0"/>
              <a:t>我們試探的來源，即基督徒經歷到衝突的地方主要有三：從世界來的、從肉體來的、從魔鬼來的。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「外在」的爭戰是與世界和撒旦的爭戰，「內在」的爭戰是與肉體的爭戰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在我們身前身後都有肉體暫時的快樂向我們召喚，並且這些誘惑都經過了精心包裝，要在我們</a:t>
            </a:r>
            <a:r>
              <a:rPr lang="zh-TW" altLang="en-US" sz="3200" dirty="0">
                <a:solidFill>
                  <a:srgbClr val="FF0000"/>
                </a:solidFill>
              </a:rPr>
              <a:t>最軟弱、抵禦力最低的時候</a:t>
            </a:r>
            <a:r>
              <a:rPr lang="zh-CN" altLang="en-US" sz="3200" dirty="0">
                <a:solidFill>
                  <a:srgbClr val="FF0000"/>
                </a:solidFill>
              </a:rPr>
              <a:t>、地方</a:t>
            </a:r>
            <a:r>
              <a:rPr lang="zh-TW" altLang="en-US" sz="3200" dirty="0"/>
              <a:t>來襲擊我們。</a:t>
            </a:r>
            <a:endParaRPr lang="en-US" altLang="zh-TW" sz="3200" dirty="0"/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4947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如何治死罪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(v) </a:t>
            </a:r>
            <a:r>
              <a:rPr lang="zh-TW" altLang="en-US" sz="3200" dirty="0"/>
              <a:t>禱告渴望結出聖靈的果子：這一點乃是保羅接下來正面的勉勵我們的（見西 </a:t>
            </a:r>
            <a:r>
              <a:rPr lang="en-US" altLang="zh-TW" sz="3200" dirty="0"/>
              <a:t>3: 12-17</a:t>
            </a:r>
            <a:r>
              <a:rPr lang="zh-TW" altLang="en-US" sz="3200" dirty="0"/>
              <a:t>）。 約翰法勒夫（ </a:t>
            </a:r>
            <a:r>
              <a:rPr lang="en-US" altLang="zh-TW" sz="3200" dirty="0"/>
              <a:t>John </a:t>
            </a:r>
            <a:r>
              <a:rPr lang="en-US" altLang="zh-TW" sz="3200" dirty="0" err="1"/>
              <a:t>Flavel</a:t>
            </a:r>
            <a:r>
              <a:rPr lang="zh-TW" altLang="en-US" sz="3200" dirty="0"/>
              <a:t>）說過：「恩典</a:t>
            </a:r>
            <a:r>
              <a:rPr lang="zh-CN" altLang="en-US" sz="3200" dirty="0"/>
              <a:t>克服</a:t>
            </a:r>
            <a:r>
              <a:rPr lang="zh-TW" altLang="en-US" sz="3200" dirty="0"/>
              <a:t>腐敗，猶如水</a:t>
            </a:r>
            <a:r>
              <a:rPr lang="zh-CN" altLang="en-US" sz="3200" dirty="0"/>
              <a:t>能熄</a:t>
            </a:r>
            <a:r>
              <a:rPr lang="zh-TW" altLang="en-US" sz="3200"/>
              <a:t>火。</a:t>
            </a:r>
            <a:r>
              <a:rPr lang="zh-TW" altLang="en-US" sz="3200" dirty="0"/>
              <a:t>」 如果我們藉聖靈種，就會從聖靈收。如果藉著聖靈治死肉體的罪行，就必能得到存活的應許（羅 </a:t>
            </a:r>
            <a:r>
              <a:rPr lang="en-US" altLang="zh-TW" sz="3200" dirty="0"/>
              <a:t>8:13</a:t>
            </a:r>
            <a:r>
              <a:rPr lang="zh-TW" altLang="en-US" sz="3200" dirty="0"/>
              <a:t>）。 因此，我們最需要做的，就是在主裏堅守忍耐 </a:t>
            </a:r>
            <a:r>
              <a:rPr lang="en-US" altLang="zh-TW" sz="3200" dirty="0"/>
              <a:t>(</a:t>
            </a:r>
            <a:r>
              <a:rPr lang="en-US" altLang="zh-TW" sz="3200" dirty="0" err="1"/>
              <a:t>Preserverance</a:t>
            </a:r>
            <a:r>
              <a:rPr lang="en-US" altLang="zh-TW" sz="3200" dirty="0"/>
              <a:t>)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7452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治死心中惡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353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在上一章裏，我們首先談到基督徒各種各樣的交戰，然後我們集中談到那些外在的爭戰。仇敵先是從我們的心外面攻打我們</a:t>
            </a:r>
            <a:r>
              <a:rPr lang="zh-CN" altLang="en-US" sz="3200" dirty="0"/>
              <a:t>，</a:t>
            </a:r>
            <a:r>
              <a:rPr lang="zh-TW" altLang="en-US" sz="3200" dirty="0"/>
              <a:t>然後強行進入我們心裏，把我們對主的愛慕奪去，繼而叫我們把戀慕轉移到他們身上去。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但他們之所以有這能力，還有另一個原因，就是他們能夠在我們生命裏找到落腳點。</a:t>
            </a:r>
            <a:endParaRPr lang="en-US" altLang="zh-TW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200" dirty="0"/>
              <a:t>提到撒旦，</a:t>
            </a:r>
            <a:r>
              <a:rPr lang="zh-TW" altLang="en-US" sz="3200" dirty="0"/>
              <a:t>主這樣說</a:t>
            </a:r>
            <a:r>
              <a:rPr lang="zh-CN" altLang="en-US" sz="3200" dirty="0"/>
              <a:t>：</a:t>
            </a:r>
            <a:r>
              <a:rPr lang="en-US" altLang="zh-CN" sz="3200" dirty="0">
                <a:solidFill>
                  <a:srgbClr val="FF0000"/>
                </a:solidFill>
              </a:rPr>
              <a:t> “</a:t>
            </a:r>
            <a:r>
              <a:rPr lang="zh-CN" altLang="en-US" sz="3200" dirty="0">
                <a:solidFill>
                  <a:srgbClr val="FF0000"/>
                </a:solidFill>
              </a:rPr>
              <a:t>他在我里面是毫无所有</a:t>
            </a:r>
            <a:r>
              <a:rPr lang="en-US" altLang="zh-CN" sz="3200" dirty="0">
                <a:solidFill>
                  <a:srgbClr val="FF0000"/>
                </a:solidFill>
              </a:rPr>
              <a:t>”. </a:t>
            </a:r>
            <a:r>
              <a:rPr lang="zh-TW" altLang="en-US" sz="3200" dirty="0"/>
              <a:t>在我們主耶穌的性情中，沒有任何地方，可以方便撒旦用作支撐點，來操控主的生命。在基督徒生命中，仍然有一些可以讓撒旦運作的基地，即我們有內在的仇敵，我們的心是一個通敵的「內奸」。 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0870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治死心中惡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353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我們有內在爭戰的原因，在於我們裏頭仍然有罪內住其中。當我們討論到保羅的教訓，說基督徒已經向罪死了，我們發現罪並沒有在我們裏頭死去。罪還在那裏，並且仍舊是罪。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它存留在我們心中的這個事實並沒有改變，所改變的是它的地位（它不再作王了）， 我們與它的關係也改變了（我們不再是它的奴僕了</a:t>
            </a:r>
            <a:r>
              <a:rPr lang="en-US" altLang="zh-TW" sz="3200" dirty="0"/>
              <a:t>, </a:t>
            </a:r>
            <a:r>
              <a:rPr lang="zh-CN" altLang="en-US" sz="3200" dirty="0"/>
              <a:t>所以我们可以带着胜利的信念与之争战了</a:t>
            </a:r>
            <a:r>
              <a:rPr lang="zh-TW" altLang="en-US" sz="3200" dirty="0"/>
              <a:t>）。 我們已經談過，這是一個極大的改變，這改變也帶給我們極榮耀的釋放。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不僅是我們與罪的關係改變了，上帝更在我們裏頭播下了他生命的種籽（約壹 </a:t>
            </a:r>
            <a:r>
              <a:rPr lang="en-US" altLang="zh-TW" sz="3200" dirty="0"/>
              <a:t>3:9</a:t>
            </a:r>
            <a:r>
              <a:rPr lang="zh-TW" altLang="en-US" sz="3200" dirty="0"/>
              <a:t>）。 從這個角度來講，</a:t>
            </a:r>
            <a:r>
              <a:rPr lang="zh-TW" altLang="en-US" sz="3200" dirty="0">
                <a:solidFill>
                  <a:srgbClr val="FF0000"/>
                </a:solidFill>
              </a:rPr>
              <a:t>上帝一方面削減了罪的身份，另一方面又加增了我們的能力！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治死心中惡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353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我們絕對有理由以樂觀的心情</a:t>
            </a:r>
            <a:r>
              <a:rPr lang="zh-CN" altLang="en-US" sz="3200" dirty="0"/>
              <a:t>（带着胜利的信念）</a:t>
            </a:r>
            <a:r>
              <a:rPr lang="zh-TW" altLang="en-US" sz="3200" dirty="0"/>
              <a:t>來迎接這場戰爭。不過，我們不可以輕敵，不要以為打這場仗，不必流血、流汗、流淚就可以戰勝。尚存的罪已不再作王，但罪仍舊是實實在在的罪！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這內在的爭戰，由於「肉體」與「聖靈」之間的張力而顯得尖銳化。在此，「肉體」不是指「身體」， 而是指整個人的被造性（ </a:t>
            </a:r>
            <a:r>
              <a:rPr lang="en-US" altLang="zh-TW" sz="3200" dirty="0"/>
              <a:t>Creatureliness</a:t>
            </a:r>
            <a:r>
              <a:rPr lang="zh-TW" altLang="en-US" sz="3200" dirty="0"/>
              <a:t>）、 罪性和軟弱。正因如此，聖經列舉出肉體的罪時，一併把心思上的罪和身體上的罪都列了出來（參加 </a:t>
            </a:r>
            <a:r>
              <a:rPr lang="en-US" altLang="zh-TW" sz="3200" dirty="0"/>
              <a:t>5:19-21</a:t>
            </a:r>
            <a:r>
              <a:rPr lang="zh-TW" altLang="en-US" sz="3200" dirty="0"/>
              <a:t>）。 摩利斯（ </a:t>
            </a:r>
            <a:r>
              <a:rPr lang="en-US" altLang="zh-TW" sz="3200" dirty="0"/>
              <a:t>Leon Morris</a:t>
            </a:r>
            <a:r>
              <a:rPr lang="zh-TW" altLang="en-US" sz="3200" dirty="0"/>
              <a:t>）說：「這肉體的意思，是指整個人的性情被調配到一個錯誤方向去，追求的是屬地的享樂，而不是屬天的事奉。」 簡而言之，人性是被罪所支配。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45091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治死心中惡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353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但基督徒不是屬肉體的（羅 </a:t>
            </a:r>
            <a:r>
              <a:rPr lang="en-US" altLang="zh-TW" sz="3200" dirty="0"/>
              <a:t>8:9</a:t>
            </a:r>
            <a:r>
              <a:rPr lang="zh-TW" altLang="en-US" sz="3200" dirty="0"/>
              <a:t>）， 他是屬聖靈的，他是由基督藉著聖靈而支配的。然而，肉體，即罪也仍舊在他裏頭。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(1)</a:t>
            </a:r>
            <a:r>
              <a:rPr lang="zh-TW" altLang="en-US" sz="3200" dirty="0"/>
              <a:t>當肉體仍舊存在時，</a:t>
            </a:r>
            <a:r>
              <a:rPr lang="zh-TW" altLang="en-US" sz="3200" dirty="0">
                <a:solidFill>
                  <a:srgbClr val="FF0000"/>
                </a:solidFill>
              </a:rPr>
              <a:t>上帝的靈在上帝賜給我們的新生命中運行，一定會與肉體交戰（加 </a:t>
            </a:r>
            <a:r>
              <a:rPr lang="en-US" altLang="zh-TW" sz="3200" dirty="0">
                <a:solidFill>
                  <a:srgbClr val="FF0000"/>
                </a:solidFill>
              </a:rPr>
              <a:t>5:17</a:t>
            </a:r>
            <a:r>
              <a:rPr lang="zh-TW" altLang="en-US" sz="3200" dirty="0">
                <a:solidFill>
                  <a:srgbClr val="FF0000"/>
                </a:solidFill>
              </a:rPr>
              <a:t>）</a:t>
            </a:r>
            <a:r>
              <a:rPr lang="zh-TW" altLang="en-US" sz="3200" dirty="0"/>
              <a:t>。 身為新造的人，我們怎麼也會遇上這場爭戰，但這應當是加給我們的鼓勵。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en-US" altLang="zh-TW" sz="3200" dirty="0"/>
              <a:t>(2) </a:t>
            </a:r>
            <a:r>
              <a:rPr lang="zh-TW" altLang="en-US" sz="3200" dirty="0"/>
              <a:t>保羅告訴我們：「屬基督耶穌的人，是已經把肉體和邪情私欲都釘在十字架上了。」（ 加 </a:t>
            </a:r>
            <a:r>
              <a:rPr lang="en-US" altLang="zh-TW" sz="3200" dirty="0"/>
              <a:t>5:24</a:t>
            </a:r>
            <a:r>
              <a:rPr lang="zh-TW" altLang="en-US" sz="3200" dirty="0"/>
              <a:t>）。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保羅這段話所講的，與他在羅馬書 </a:t>
            </a:r>
            <a:r>
              <a:rPr lang="en-US" altLang="zh-TW" sz="3200" dirty="0"/>
              <a:t>6:1 </a:t>
            </a:r>
            <a:r>
              <a:rPr lang="zh-TW" altLang="en-US" sz="3200" dirty="0"/>
              <a:t>開始及後至加拉太書 </a:t>
            </a:r>
            <a:r>
              <a:rPr lang="en-US" altLang="zh-TW" sz="3200" dirty="0"/>
              <a:t>2:20 </a:t>
            </a:r>
            <a:r>
              <a:rPr lang="zh-TW" altLang="en-US" sz="3200" dirty="0"/>
              <a:t>所講的，要清楚分別開來。保羅在這裏所指的，</a:t>
            </a:r>
            <a:r>
              <a:rPr lang="zh-TW" altLang="en-US" sz="3200" dirty="0">
                <a:solidFill>
                  <a:srgbClr val="FF0000"/>
                </a:solidFill>
              </a:rPr>
              <a:t>不是藉著我們與基督的聯合，上帝所作的那決定性的行動</a:t>
            </a:r>
            <a:r>
              <a:rPr lang="zh-TW" altLang="en-US" sz="3200" dirty="0"/>
              <a:t>，而是指</a:t>
            </a:r>
            <a:r>
              <a:rPr lang="zh-TW" altLang="en-US" sz="3200" dirty="0">
                <a:solidFill>
                  <a:srgbClr val="FF0000"/>
                </a:solidFill>
              </a:rPr>
              <a:t>當我們與基督聯合之後，我們對罪所作的決定性的拒絕行動。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78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治死心中惡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353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保羅這番話的措詞很嚴厲，但也</a:t>
            </a:r>
            <a:r>
              <a:rPr lang="zh-CN" altLang="en-US" sz="3200" dirty="0"/>
              <a:t>很</a:t>
            </a:r>
            <a:r>
              <a:rPr lang="zh-TW" altLang="en-US" sz="3200" dirty="0"/>
              <a:t>屬靈。他指的是信徒在信主的那一刻所作出的，對罪的一種很殘忍的（很不自然的）反應，而這種反應在往後的信仰歷程中，不斷地得到內心的認可。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也許，我們可以把以上所說的，用圖表的方式排列出來：</a:t>
            </a:r>
          </a:p>
          <a:p>
            <a:pPr marL="0" indent="0">
              <a:buNone/>
            </a:pPr>
            <a:r>
              <a:rPr lang="en-US" altLang="zh-TW" sz="3200" dirty="0"/>
              <a:t>	</a:t>
            </a:r>
            <a:r>
              <a:rPr lang="zh-CN" altLang="en-US" sz="3200" dirty="0"/>
              <a:t>顺从</a:t>
            </a:r>
            <a:r>
              <a:rPr lang="zh-TW" altLang="en-US" sz="3200" dirty="0"/>
              <a:t>上帝的</a:t>
            </a:r>
            <a:r>
              <a:rPr lang="en-US" altLang="zh-TW" sz="3200" dirty="0"/>
              <a:t>			</a:t>
            </a:r>
            <a:r>
              <a:rPr lang="zh-CN" altLang="en-US" sz="3200" dirty="0"/>
              <a:t>对</a:t>
            </a:r>
            <a:r>
              <a:rPr lang="en-US" altLang="zh-TW" sz="3200" dirty="0"/>
              <a:t>	</a:t>
            </a:r>
            <a:r>
              <a:rPr lang="zh-TW" altLang="en-US" sz="3200" dirty="0"/>
              <a:t>反對上帝的</a:t>
            </a:r>
          </a:p>
          <a:p>
            <a:pPr marL="0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/>
              <a:t>新造的人</a:t>
            </a:r>
            <a:r>
              <a:rPr lang="en-US" altLang="zh-TW" sz="3200" dirty="0"/>
              <a:t>				</a:t>
            </a:r>
            <a:r>
              <a:rPr lang="zh-CN" altLang="en-US" sz="3200" dirty="0"/>
              <a:t>对</a:t>
            </a:r>
            <a:r>
              <a:rPr lang="en-US" altLang="zh-CN" sz="3200" dirty="0"/>
              <a:t>	</a:t>
            </a:r>
            <a:r>
              <a:rPr lang="zh-TW" altLang="en-US" sz="3200" dirty="0"/>
              <a:t>肉體</a:t>
            </a:r>
          </a:p>
          <a:p>
            <a:pPr marL="0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/>
              <a:t>聖靈</a:t>
            </a:r>
            <a:r>
              <a:rPr lang="en-US" altLang="zh-TW" sz="3200" dirty="0"/>
              <a:t>					</a:t>
            </a:r>
            <a:r>
              <a:rPr lang="zh-CN" altLang="en-US" sz="3200" dirty="0"/>
              <a:t>对</a:t>
            </a:r>
            <a:r>
              <a:rPr lang="en-US" altLang="zh-CN" sz="3200" dirty="0"/>
              <a:t>	</a:t>
            </a:r>
            <a:r>
              <a:rPr lang="zh-TW" altLang="en-US" sz="3200" dirty="0"/>
              <a:t>魔鬼</a:t>
            </a:r>
          </a:p>
          <a:p>
            <a:pPr marL="0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/>
              <a:t>憑信心與罪決裂的決定</a:t>
            </a:r>
            <a:r>
              <a:rPr lang="en-US" altLang="zh-TW" sz="3200" dirty="0"/>
              <a:t>	</a:t>
            </a:r>
            <a:r>
              <a:rPr lang="zh-CN" altLang="en-US" sz="3200" dirty="0"/>
              <a:t>对</a:t>
            </a:r>
            <a:r>
              <a:rPr lang="en-US" altLang="zh-CN" sz="3200" dirty="0"/>
              <a:t>	</a:t>
            </a:r>
            <a:r>
              <a:rPr lang="zh-TW" altLang="en-US" sz="3200" dirty="0"/>
              <a:t>世界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賜給我們的能力遠遠勝過敵對我們的勢力。勝利是在望的，但戰爭勝利之日也就是戰役進入高峰之時，即上帝召我們置罪於死地的那一刻。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3590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與罪交鋒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112014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古人常提到抑制罪惡。也許這會叫你想到隱居避世之士，他們用盡一切方法防止身體有犯罪的機會。我們從聖經清楚知道，身體有可能成為犯罪的工具，但它絕非罪的源頭，</a:t>
            </a:r>
          </a:p>
          <a:p>
            <a:pPr marL="0" indent="0">
              <a:buNone/>
            </a:pPr>
            <a:r>
              <a:rPr lang="zh-TW" altLang="en-US" sz="3200" dirty="0"/>
              <a:t>因此，苦待身體</a:t>
            </a:r>
            <a:r>
              <a:rPr lang="zh-TW" altLang="en-US" sz="3200" dirty="0">
                <a:solidFill>
                  <a:srgbClr val="FF0000"/>
                </a:solidFill>
              </a:rPr>
              <a:t>並非治本之道</a:t>
            </a:r>
            <a:r>
              <a:rPr lang="zh-CN" altLang="en-US" sz="3200" dirty="0">
                <a:solidFill>
                  <a:srgbClr val="FF0000"/>
                </a:solidFill>
              </a:rPr>
              <a:t>（保罗曾说他刻苦己身）</a:t>
            </a:r>
            <a:r>
              <a:rPr lang="zh-TW" altLang="en-US" sz="3200" dirty="0"/>
              <a:t>。「肉身」不僅僅是指這個「血肉之軀」。 但中世紀的這些行為將兩者混為一談，會導至基督徒以為治死罪惡，或多或少是跟律法主義或靠律法稱義有關的。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必須在此強調，</a:t>
            </a:r>
            <a:r>
              <a:rPr lang="zh-TW" altLang="en-US" sz="3200" dirty="0">
                <a:solidFill>
                  <a:srgbClr val="FF0000"/>
                </a:solidFill>
              </a:rPr>
              <a:t>釘死罪惡是靈命成長中最核心的實際問題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現今這種文化潮流中，無論是年幼的還是年長的，都要好好受教。今天許多年青信徒在信仰上觸礁失落跌倒，不正是因為他們從來沒有學習如何對付內心的罪欲嗎？更糟的是，有人甚至還鼓勵他們漠視罪的存在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4736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Ocea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46704</TotalTime>
  <Words>6585</Words>
  <Application>Microsoft Office PowerPoint</Application>
  <PresentationFormat>Widescreen</PresentationFormat>
  <Paragraphs>153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Ocean</vt:lpstr>
      <vt:lpstr>磐石之上（15）</vt:lpstr>
      <vt:lpstr>罪勢的瓦解</vt:lpstr>
      <vt:lpstr>基督徒的屬靈交戰</vt:lpstr>
      <vt:lpstr>治死心中惡</vt:lpstr>
      <vt:lpstr>治死心中惡</vt:lpstr>
      <vt:lpstr>治死心中惡</vt:lpstr>
      <vt:lpstr>治死心中惡</vt:lpstr>
      <vt:lpstr>治死心中惡</vt:lpstr>
      <vt:lpstr>與罪交鋒</vt:lpstr>
      <vt:lpstr>與罪交鋒</vt:lpstr>
      <vt:lpstr>與罪交鋒</vt:lpstr>
      <vt:lpstr>與罪交鋒</vt:lpstr>
      <vt:lpstr>治死罪的根基</vt:lpstr>
      <vt:lpstr>治死罪的根基</vt:lpstr>
      <vt:lpstr>治死罪的根基</vt:lpstr>
      <vt:lpstr>置罪於死地</vt:lpstr>
      <vt:lpstr>置罪於死地</vt:lpstr>
      <vt:lpstr>置罪於死地</vt:lpstr>
      <vt:lpstr>置罪於死地</vt:lpstr>
      <vt:lpstr>在何處要將罪治死</vt:lpstr>
      <vt:lpstr>在何處要將罪治死</vt:lpstr>
      <vt:lpstr>在何處要將罪治死</vt:lpstr>
      <vt:lpstr>在何處要將罪治死</vt:lpstr>
      <vt:lpstr>在何處要將罪治死</vt:lpstr>
      <vt:lpstr>如何治死罪</vt:lpstr>
      <vt:lpstr>如何治死罪</vt:lpstr>
      <vt:lpstr>如何治死罪</vt:lpstr>
      <vt:lpstr>如何治死罪</vt:lpstr>
      <vt:lpstr>如何治死罪</vt:lpstr>
      <vt:lpstr>如何治死罪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开卷有益 (1)</dc:title>
  <dc:creator>Wei-hsung Lin</dc:creator>
  <cp:lastModifiedBy>Wei-hsung Lin</cp:lastModifiedBy>
  <cp:revision>17</cp:revision>
  <dcterms:created xsi:type="dcterms:W3CDTF">2019-10-27T22:58:47Z</dcterms:created>
  <dcterms:modified xsi:type="dcterms:W3CDTF">2022-05-25T02:50:42Z</dcterms:modified>
</cp:coreProperties>
</file>