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1"/>
  </p:notesMasterIdLst>
  <p:sldIdLst>
    <p:sldId id="256" r:id="rId2"/>
    <p:sldId id="569" r:id="rId3"/>
    <p:sldId id="570" r:id="rId4"/>
    <p:sldId id="571" r:id="rId5"/>
    <p:sldId id="572" r:id="rId6"/>
    <p:sldId id="573" r:id="rId7"/>
    <p:sldId id="574" r:id="rId8"/>
    <p:sldId id="575" r:id="rId9"/>
    <p:sldId id="576" r:id="rId10"/>
    <p:sldId id="577" r:id="rId11"/>
    <p:sldId id="578" r:id="rId12"/>
    <p:sldId id="580" r:id="rId13"/>
    <p:sldId id="579" r:id="rId14"/>
    <p:sldId id="581" r:id="rId15"/>
    <p:sldId id="582" r:id="rId16"/>
    <p:sldId id="583" r:id="rId17"/>
    <p:sldId id="584" r:id="rId18"/>
    <p:sldId id="585" r:id="rId19"/>
    <p:sldId id="586" r:id="rId20"/>
    <p:sldId id="587" r:id="rId21"/>
    <p:sldId id="588" r:id="rId22"/>
    <p:sldId id="589" r:id="rId23"/>
    <p:sldId id="590" r:id="rId24"/>
    <p:sldId id="591" r:id="rId25"/>
    <p:sldId id="592" r:id="rId26"/>
    <p:sldId id="593" r:id="rId27"/>
    <p:sldId id="594" r:id="rId28"/>
    <p:sldId id="595" r:id="rId29"/>
    <p:sldId id="596"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C06BE2-B484-4844-A9C3-5B984D62A039}" v="383" dt="2022-05-10T06:23:07.6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745" autoAdjust="0"/>
    <p:restoredTop sz="94660"/>
  </p:normalViewPr>
  <p:slideViewPr>
    <p:cSldViewPr>
      <p:cViewPr varScale="1">
        <p:scale>
          <a:sx n="74" d="100"/>
          <a:sy n="74" d="100"/>
        </p:scale>
        <p:origin x="72" y="156"/>
      </p:cViewPr>
      <p:guideLst>
        <p:guide orient="horz" pos="2160"/>
        <p:guide pos="384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i-hsung Lin" userId="27d5a8ae643e4031" providerId="LiveId" clId="{A2C06BE2-B484-4844-A9C3-5B984D62A039}"/>
    <pc:docChg chg="undo custSel addSld delSld modSld">
      <pc:chgData name="Wei-hsung Lin" userId="27d5a8ae643e4031" providerId="LiveId" clId="{A2C06BE2-B484-4844-A9C3-5B984D62A039}" dt="2022-05-10T06:23:07.643" v="2460"/>
      <pc:docMkLst>
        <pc:docMk/>
      </pc:docMkLst>
      <pc:sldChg chg="modSp mod">
        <pc:chgData name="Wei-hsung Lin" userId="27d5a8ae643e4031" providerId="LiveId" clId="{A2C06BE2-B484-4844-A9C3-5B984D62A039}" dt="2022-05-09T00:48:45.602" v="2" actId="20577"/>
        <pc:sldMkLst>
          <pc:docMk/>
          <pc:sldMk cId="0" sldId="256"/>
        </pc:sldMkLst>
        <pc:spChg chg="mod">
          <ac:chgData name="Wei-hsung Lin" userId="27d5a8ae643e4031" providerId="LiveId" clId="{A2C06BE2-B484-4844-A9C3-5B984D62A039}" dt="2022-05-09T00:48:45.602" v="2" actId="20577"/>
          <ac:spMkLst>
            <pc:docMk/>
            <pc:sldMk cId="0" sldId="256"/>
            <ac:spMk id="2050" creationId="{AEE374CF-E32B-4E20-9125-EC278CE685C5}"/>
          </ac:spMkLst>
        </pc:spChg>
        <pc:spChg chg="mod">
          <ac:chgData name="Wei-hsung Lin" userId="27d5a8ae643e4031" providerId="LiveId" clId="{A2C06BE2-B484-4844-A9C3-5B984D62A039}" dt="2022-05-09T00:48:43.373" v="1" actId="1076"/>
          <ac:spMkLst>
            <pc:docMk/>
            <pc:sldMk cId="0" sldId="256"/>
            <ac:spMk id="2051" creationId="{D978EAF2-4A61-489B-B3FF-9FE5E3C8BC2E}"/>
          </ac:spMkLst>
        </pc:spChg>
      </pc:sldChg>
      <pc:sldChg chg="del">
        <pc:chgData name="Wei-hsung Lin" userId="27d5a8ae643e4031" providerId="LiveId" clId="{A2C06BE2-B484-4844-A9C3-5B984D62A039}" dt="2022-05-09T00:49:53.996" v="3" actId="47"/>
        <pc:sldMkLst>
          <pc:docMk/>
          <pc:sldMk cId="1343081387" sldId="540"/>
        </pc:sldMkLst>
      </pc:sldChg>
      <pc:sldChg chg="del">
        <pc:chgData name="Wei-hsung Lin" userId="27d5a8ae643e4031" providerId="LiveId" clId="{A2C06BE2-B484-4844-A9C3-5B984D62A039}" dt="2022-05-09T00:49:53.996" v="3" actId="47"/>
        <pc:sldMkLst>
          <pc:docMk/>
          <pc:sldMk cId="3351047573" sldId="545"/>
        </pc:sldMkLst>
      </pc:sldChg>
      <pc:sldChg chg="del">
        <pc:chgData name="Wei-hsung Lin" userId="27d5a8ae643e4031" providerId="LiveId" clId="{A2C06BE2-B484-4844-A9C3-5B984D62A039}" dt="2022-05-09T00:49:53.996" v="3" actId="47"/>
        <pc:sldMkLst>
          <pc:docMk/>
          <pc:sldMk cId="2037213776" sldId="557"/>
        </pc:sldMkLst>
      </pc:sldChg>
      <pc:sldChg chg="del">
        <pc:chgData name="Wei-hsung Lin" userId="27d5a8ae643e4031" providerId="LiveId" clId="{A2C06BE2-B484-4844-A9C3-5B984D62A039}" dt="2022-05-09T00:49:53.996" v="3" actId="47"/>
        <pc:sldMkLst>
          <pc:docMk/>
          <pc:sldMk cId="262575513" sldId="564"/>
        </pc:sldMkLst>
      </pc:sldChg>
      <pc:sldChg chg="del">
        <pc:chgData name="Wei-hsung Lin" userId="27d5a8ae643e4031" providerId="LiveId" clId="{A2C06BE2-B484-4844-A9C3-5B984D62A039}" dt="2022-05-09T00:49:53.996" v="3" actId="47"/>
        <pc:sldMkLst>
          <pc:docMk/>
          <pc:sldMk cId="2157228249" sldId="566"/>
        </pc:sldMkLst>
      </pc:sldChg>
      <pc:sldChg chg="del">
        <pc:chgData name="Wei-hsung Lin" userId="27d5a8ae643e4031" providerId="LiveId" clId="{A2C06BE2-B484-4844-A9C3-5B984D62A039}" dt="2022-05-09T00:49:53.996" v="3" actId="47"/>
        <pc:sldMkLst>
          <pc:docMk/>
          <pc:sldMk cId="1654025228" sldId="567"/>
        </pc:sldMkLst>
      </pc:sldChg>
      <pc:sldChg chg="del">
        <pc:chgData name="Wei-hsung Lin" userId="27d5a8ae643e4031" providerId="LiveId" clId="{A2C06BE2-B484-4844-A9C3-5B984D62A039}" dt="2022-05-09T00:49:53.996" v="3" actId="47"/>
        <pc:sldMkLst>
          <pc:docMk/>
          <pc:sldMk cId="2197577425" sldId="568"/>
        </pc:sldMkLst>
      </pc:sldChg>
      <pc:sldChg chg="modSp mod">
        <pc:chgData name="Wei-hsung Lin" userId="27d5a8ae643e4031" providerId="LiveId" clId="{A2C06BE2-B484-4844-A9C3-5B984D62A039}" dt="2022-05-09T00:54:07.408" v="42" actId="207"/>
        <pc:sldMkLst>
          <pc:docMk/>
          <pc:sldMk cId="3631493273" sldId="569"/>
        </pc:sldMkLst>
        <pc:spChg chg="mod">
          <ac:chgData name="Wei-hsung Lin" userId="27d5a8ae643e4031" providerId="LiveId" clId="{A2C06BE2-B484-4844-A9C3-5B984D62A039}" dt="2022-05-09T00:54:07.408" v="42" actId="207"/>
          <ac:spMkLst>
            <pc:docMk/>
            <pc:sldMk cId="3631493273" sldId="569"/>
            <ac:spMk id="3074" creationId="{A0BE27F2-B76E-4F1B-95CC-EEA20737F5CB}"/>
          </ac:spMkLst>
        </pc:spChg>
        <pc:spChg chg="mod">
          <ac:chgData name="Wei-hsung Lin" userId="27d5a8ae643e4031" providerId="LiveId" clId="{A2C06BE2-B484-4844-A9C3-5B984D62A039}" dt="2022-05-09T00:53:40.078" v="40" actId="6549"/>
          <ac:spMkLst>
            <pc:docMk/>
            <pc:sldMk cId="3631493273" sldId="569"/>
            <ac:spMk id="3075" creationId="{F379C238-48C0-4405-B3A4-02E525A8B4C4}"/>
          </ac:spMkLst>
        </pc:spChg>
      </pc:sldChg>
      <pc:sldChg chg="modSp add mod">
        <pc:chgData name="Wei-hsung Lin" userId="27d5a8ae643e4031" providerId="LiveId" clId="{A2C06BE2-B484-4844-A9C3-5B984D62A039}" dt="2022-05-09T00:58:21.368" v="79"/>
        <pc:sldMkLst>
          <pc:docMk/>
          <pc:sldMk cId="1502950215" sldId="570"/>
        </pc:sldMkLst>
        <pc:spChg chg="mod">
          <ac:chgData name="Wei-hsung Lin" userId="27d5a8ae643e4031" providerId="LiveId" clId="{A2C06BE2-B484-4844-A9C3-5B984D62A039}" dt="2022-05-09T00:54:27.169" v="44"/>
          <ac:spMkLst>
            <pc:docMk/>
            <pc:sldMk cId="1502950215" sldId="570"/>
            <ac:spMk id="3074" creationId="{A0BE27F2-B76E-4F1B-95CC-EEA20737F5CB}"/>
          </ac:spMkLst>
        </pc:spChg>
        <pc:spChg chg="mod">
          <ac:chgData name="Wei-hsung Lin" userId="27d5a8ae643e4031" providerId="LiveId" clId="{A2C06BE2-B484-4844-A9C3-5B984D62A039}" dt="2022-05-09T00:58:21.368" v="79"/>
          <ac:spMkLst>
            <pc:docMk/>
            <pc:sldMk cId="1502950215" sldId="570"/>
            <ac:spMk id="3075" creationId="{F379C238-48C0-4405-B3A4-02E525A8B4C4}"/>
          </ac:spMkLst>
        </pc:spChg>
      </pc:sldChg>
      <pc:sldChg chg="del">
        <pc:chgData name="Wei-hsung Lin" userId="27d5a8ae643e4031" providerId="LiveId" clId="{A2C06BE2-B484-4844-A9C3-5B984D62A039}" dt="2022-05-09T00:51:23.914" v="20" actId="47"/>
        <pc:sldMkLst>
          <pc:docMk/>
          <pc:sldMk cId="3017306957" sldId="570"/>
        </pc:sldMkLst>
      </pc:sldChg>
      <pc:sldChg chg="modSp add mod">
        <pc:chgData name="Wei-hsung Lin" userId="27d5a8ae643e4031" providerId="LiveId" clId="{A2C06BE2-B484-4844-A9C3-5B984D62A039}" dt="2022-05-09T01:00:12.429" v="90" actId="207"/>
        <pc:sldMkLst>
          <pc:docMk/>
          <pc:sldMk cId="49470953" sldId="571"/>
        </pc:sldMkLst>
        <pc:spChg chg="mod">
          <ac:chgData name="Wei-hsung Lin" userId="27d5a8ae643e4031" providerId="LiveId" clId="{A2C06BE2-B484-4844-A9C3-5B984D62A039}" dt="2022-05-09T01:00:12.429" v="90" actId="207"/>
          <ac:spMkLst>
            <pc:docMk/>
            <pc:sldMk cId="49470953" sldId="571"/>
            <ac:spMk id="3075" creationId="{F379C238-48C0-4405-B3A4-02E525A8B4C4}"/>
          </ac:spMkLst>
        </pc:spChg>
      </pc:sldChg>
      <pc:sldChg chg="del">
        <pc:chgData name="Wei-hsung Lin" userId="27d5a8ae643e4031" providerId="LiveId" clId="{A2C06BE2-B484-4844-A9C3-5B984D62A039}" dt="2022-05-09T00:51:25.174" v="21" actId="47"/>
        <pc:sldMkLst>
          <pc:docMk/>
          <pc:sldMk cId="163528939" sldId="571"/>
        </pc:sldMkLst>
      </pc:sldChg>
      <pc:sldChg chg="modSp add mod">
        <pc:chgData name="Wei-hsung Lin" userId="27d5a8ae643e4031" providerId="LiveId" clId="{A2C06BE2-B484-4844-A9C3-5B984D62A039}" dt="2022-05-09T01:04:57.801" v="111" actId="1076"/>
        <pc:sldMkLst>
          <pc:docMk/>
          <pc:sldMk cId="930988566" sldId="572"/>
        </pc:sldMkLst>
        <pc:spChg chg="mod">
          <ac:chgData name="Wei-hsung Lin" userId="27d5a8ae643e4031" providerId="LiveId" clId="{A2C06BE2-B484-4844-A9C3-5B984D62A039}" dt="2022-05-09T01:04:57.801" v="111" actId="1076"/>
          <ac:spMkLst>
            <pc:docMk/>
            <pc:sldMk cId="930988566" sldId="572"/>
            <ac:spMk id="3075" creationId="{F379C238-48C0-4405-B3A4-02E525A8B4C4}"/>
          </ac:spMkLst>
        </pc:spChg>
      </pc:sldChg>
      <pc:sldChg chg="del">
        <pc:chgData name="Wei-hsung Lin" userId="27d5a8ae643e4031" providerId="LiveId" clId="{A2C06BE2-B484-4844-A9C3-5B984D62A039}" dt="2022-05-09T00:51:38.919" v="23" actId="47"/>
        <pc:sldMkLst>
          <pc:docMk/>
          <pc:sldMk cId="1597358816" sldId="572"/>
        </pc:sldMkLst>
      </pc:sldChg>
      <pc:sldChg chg="modSp add mod">
        <pc:chgData name="Wei-hsung Lin" userId="27d5a8ae643e4031" providerId="LiveId" clId="{A2C06BE2-B484-4844-A9C3-5B984D62A039}" dt="2022-05-09T01:14:14.045" v="160" actId="20577"/>
        <pc:sldMkLst>
          <pc:docMk/>
          <pc:sldMk cId="53364107" sldId="573"/>
        </pc:sldMkLst>
        <pc:spChg chg="mod">
          <ac:chgData name="Wei-hsung Lin" userId="27d5a8ae643e4031" providerId="LiveId" clId="{A2C06BE2-B484-4844-A9C3-5B984D62A039}" dt="2022-05-09T01:14:14.045" v="160" actId="20577"/>
          <ac:spMkLst>
            <pc:docMk/>
            <pc:sldMk cId="53364107" sldId="573"/>
            <ac:spMk id="3075" creationId="{F379C238-48C0-4405-B3A4-02E525A8B4C4}"/>
          </ac:spMkLst>
        </pc:spChg>
      </pc:sldChg>
      <pc:sldChg chg="del">
        <pc:chgData name="Wei-hsung Lin" userId="27d5a8ae643e4031" providerId="LiveId" clId="{A2C06BE2-B484-4844-A9C3-5B984D62A039}" dt="2022-05-09T00:51:40.406" v="24" actId="47"/>
        <pc:sldMkLst>
          <pc:docMk/>
          <pc:sldMk cId="1565861476" sldId="573"/>
        </pc:sldMkLst>
      </pc:sldChg>
      <pc:sldChg chg="del">
        <pc:chgData name="Wei-hsung Lin" userId="27d5a8ae643e4031" providerId="LiveId" clId="{A2C06BE2-B484-4844-A9C3-5B984D62A039}" dt="2022-05-09T00:51:44.360" v="25" actId="47"/>
        <pc:sldMkLst>
          <pc:docMk/>
          <pc:sldMk cId="883124899" sldId="574"/>
        </pc:sldMkLst>
      </pc:sldChg>
      <pc:sldChg chg="modSp add mod">
        <pc:chgData name="Wei-hsung Lin" userId="27d5a8ae643e4031" providerId="LiveId" clId="{A2C06BE2-B484-4844-A9C3-5B984D62A039}" dt="2022-05-09T01:26:35.289" v="182"/>
        <pc:sldMkLst>
          <pc:docMk/>
          <pc:sldMk cId="1698375746" sldId="574"/>
        </pc:sldMkLst>
        <pc:spChg chg="mod">
          <ac:chgData name="Wei-hsung Lin" userId="27d5a8ae643e4031" providerId="LiveId" clId="{A2C06BE2-B484-4844-A9C3-5B984D62A039}" dt="2022-05-09T01:26:35.289" v="182"/>
          <ac:spMkLst>
            <pc:docMk/>
            <pc:sldMk cId="1698375746" sldId="574"/>
            <ac:spMk id="3075" creationId="{F379C238-48C0-4405-B3A4-02E525A8B4C4}"/>
          </ac:spMkLst>
        </pc:spChg>
      </pc:sldChg>
      <pc:sldChg chg="modSp add mod">
        <pc:chgData name="Wei-hsung Lin" userId="27d5a8ae643e4031" providerId="LiveId" clId="{A2C06BE2-B484-4844-A9C3-5B984D62A039}" dt="2022-05-09T01:30:01.217" v="197"/>
        <pc:sldMkLst>
          <pc:docMk/>
          <pc:sldMk cId="786506098" sldId="575"/>
        </pc:sldMkLst>
        <pc:spChg chg="mod">
          <ac:chgData name="Wei-hsung Lin" userId="27d5a8ae643e4031" providerId="LiveId" clId="{A2C06BE2-B484-4844-A9C3-5B984D62A039}" dt="2022-05-09T01:30:01.217" v="197"/>
          <ac:spMkLst>
            <pc:docMk/>
            <pc:sldMk cId="786506098" sldId="575"/>
            <ac:spMk id="3075" creationId="{F379C238-48C0-4405-B3A4-02E525A8B4C4}"/>
          </ac:spMkLst>
        </pc:spChg>
      </pc:sldChg>
      <pc:sldChg chg="del">
        <pc:chgData name="Wei-hsung Lin" userId="27d5a8ae643e4031" providerId="LiveId" clId="{A2C06BE2-B484-4844-A9C3-5B984D62A039}" dt="2022-05-09T00:52:55.148" v="31" actId="47"/>
        <pc:sldMkLst>
          <pc:docMk/>
          <pc:sldMk cId="3159529390" sldId="575"/>
        </pc:sldMkLst>
      </pc:sldChg>
      <pc:sldChg chg="modSp add mod">
        <pc:chgData name="Wei-hsung Lin" userId="27d5a8ae643e4031" providerId="LiveId" clId="{A2C06BE2-B484-4844-A9C3-5B984D62A039}" dt="2022-05-09T01:39:37.462" v="349"/>
        <pc:sldMkLst>
          <pc:docMk/>
          <pc:sldMk cId="3118668515" sldId="576"/>
        </pc:sldMkLst>
        <pc:spChg chg="mod">
          <ac:chgData name="Wei-hsung Lin" userId="27d5a8ae643e4031" providerId="LiveId" clId="{A2C06BE2-B484-4844-A9C3-5B984D62A039}" dt="2022-05-09T01:30:15.213" v="199" actId="207"/>
          <ac:spMkLst>
            <pc:docMk/>
            <pc:sldMk cId="3118668515" sldId="576"/>
            <ac:spMk id="3074" creationId="{A0BE27F2-B76E-4F1B-95CC-EEA20737F5CB}"/>
          </ac:spMkLst>
        </pc:spChg>
        <pc:spChg chg="mod">
          <ac:chgData name="Wei-hsung Lin" userId="27d5a8ae643e4031" providerId="LiveId" clId="{A2C06BE2-B484-4844-A9C3-5B984D62A039}" dt="2022-05-09T01:39:37.462" v="349"/>
          <ac:spMkLst>
            <pc:docMk/>
            <pc:sldMk cId="3118668515" sldId="576"/>
            <ac:spMk id="3075" creationId="{F379C238-48C0-4405-B3A4-02E525A8B4C4}"/>
          </ac:spMkLst>
        </pc:spChg>
      </pc:sldChg>
      <pc:sldChg chg="del">
        <pc:chgData name="Wei-hsung Lin" userId="27d5a8ae643e4031" providerId="LiveId" clId="{A2C06BE2-B484-4844-A9C3-5B984D62A039}" dt="2022-05-09T00:52:56.020" v="32" actId="47"/>
        <pc:sldMkLst>
          <pc:docMk/>
          <pc:sldMk cId="3317200853" sldId="576"/>
        </pc:sldMkLst>
      </pc:sldChg>
      <pc:sldChg chg="del">
        <pc:chgData name="Wei-hsung Lin" userId="27d5a8ae643e4031" providerId="LiveId" clId="{A2C06BE2-B484-4844-A9C3-5B984D62A039}" dt="2022-05-09T00:52:57.373" v="33" actId="47"/>
        <pc:sldMkLst>
          <pc:docMk/>
          <pc:sldMk cId="1807454508" sldId="577"/>
        </pc:sldMkLst>
      </pc:sldChg>
      <pc:sldChg chg="modSp add mod">
        <pc:chgData name="Wei-hsung Lin" userId="27d5a8ae643e4031" providerId="LiveId" clId="{A2C06BE2-B484-4844-A9C3-5B984D62A039}" dt="2022-05-09T01:42:34.499" v="383" actId="20577"/>
        <pc:sldMkLst>
          <pc:docMk/>
          <pc:sldMk cId="3169171131" sldId="577"/>
        </pc:sldMkLst>
        <pc:spChg chg="mod">
          <ac:chgData name="Wei-hsung Lin" userId="27d5a8ae643e4031" providerId="LiveId" clId="{A2C06BE2-B484-4844-A9C3-5B984D62A039}" dt="2022-05-09T01:42:34.499" v="383" actId="20577"/>
          <ac:spMkLst>
            <pc:docMk/>
            <pc:sldMk cId="3169171131" sldId="577"/>
            <ac:spMk id="3075" creationId="{F379C238-48C0-4405-B3A4-02E525A8B4C4}"/>
          </ac:spMkLst>
        </pc:spChg>
      </pc:sldChg>
      <pc:sldChg chg="del">
        <pc:chgData name="Wei-hsung Lin" userId="27d5a8ae643e4031" providerId="LiveId" clId="{A2C06BE2-B484-4844-A9C3-5B984D62A039}" dt="2022-05-09T00:53:03.088" v="34" actId="47"/>
        <pc:sldMkLst>
          <pc:docMk/>
          <pc:sldMk cId="657199748" sldId="578"/>
        </pc:sldMkLst>
      </pc:sldChg>
      <pc:sldChg chg="modSp add mod">
        <pc:chgData name="Wei-hsung Lin" userId="27d5a8ae643e4031" providerId="LiveId" clId="{A2C06BE2-B484-4844-A9C3-5B984D62A039}" dt="2022-05-09T01:44:01.527" v="396" actId="6549"/>
        <pc:sldMkLst>
          <pc:docMk/>
          <pc:sldMk cId="1575617167" sldId="578"/>
        </pc:sldMkLst>
        <pc:spChg chg="mod">
          <ac:chgData name="Wei-hsung Lin" userId="27d5a8ae643e4031" providerId="LiveId" clId="{A2C06BE2-B484-4844-A9C3-5B984D62A039}" dt="2022-05-09T01:44:01.527" v="396" actId="6549"/>
          <ac:spMkLst>
            <pc:docMk/>
            <pc:sldMk cId="1575617167" sldId="578"/>
            <ac:spMk id="3075" creationId="{F379C238-48C0-4405-B3A4-02E525A8B4C4}"/>
          </ac:spMkLst>
        </pc:spChg>
      </pc:sldChg>
      <pc:sldChg chg="del">
        <pc:chgData name="Wei-hsung Lin" userId="27d5a8ae643e4031" providerId="LiveId" clId="{A2C06BE2-B484-4844-A9C3-5B984D62A039}" dt="2022-05-09T00:53:04.948" v="35" actId="47"/>
        <pc:sldMkLst>
          <pc:docMk/>
          <pc:sldMk cId="2300698947" sldId="579"/>
        </pc:sldMkLst>
      </pc:sldChg>
      <pc:sldChg chg="modSp add mod">
        <pc:chgData name="Wei-hsung Lin" userId="27d5a8ae643e4031" providerId="LiveId" clId="{A2C06BE2-B484-4844-A9C3-5B984D62A039}" dt="2022-05-09T03:21:43.604" v="449" actId="207"/>
        <pc:sldMkLst>
          <pc:docMk/>
          <pc:sldMk cId="2379591912" sldId="579"/>
        </pc:sldMkLst>
        <pc:spChg chg="mod">
          <ac:chgData name="Wei-hsung Lin" userId="27d5a8ae643e4031" providerId="LiveId" clId="{A2C06BE2-B484-4844-A9C3-5B984D62A039}" dt="2022-05-09T03:21:43.604" v="449" actId="207"/>
          <ac:spMkLst>
            <pc:docMk/>
            <pc:sldMk cId="2379591912" sldId="579"/>
            <ac:spMk id="3074" creationId="{A0BE27F2-B76E-4F1B-95CC-EEA20737F5CB}"/>
          </ac:spMkLst>
        </pc:spChg>
        <pc:spChg chg="mod">
          <ac:chgData name="Wei-hsung Lin" userId="27d5a8ae643e4031" providerId="LiveId" clId="{A2C06BE2-B484-4844-A9C3-5B984D62A039}" dt="2022-05-09T03:21:25.811" v="448" actId="6549"/>
          <ac:spMkLst>
            <pc:docMk/>
            <pc:sldMk cId="2379591912" sldId="579"/>
            <ac:spMk id="3075" creationId="{F379C238-48C0-4405-B3A4-02E525A8B4C4}"/>
          </ac:spMkLst>
        </pc:spChg>
      </pc:sldChg>
      <pc:sldChg chg="del">
        <pc:chgData name="Wei-hsung Lin" userId="27d5a8ae643e4031" providerId="LiveId" clId="{A2C06BE2-B484-4844-A9C3-5B984D62A039}" dt="2022-05-09T00:53:06.322" v="36" actId="47"/>
        <pc:sldMkLst>
          <pc:docMk/>
          <pc:sldMk cId="1159141277" sldId="580"/>
        </pc:sldMkLst>
      </pc:sldChg>
      <pc:sldChg chg="modSp add mod">
        <pc:chgData name="Wei-hsung Lin" userId="27d5a8ae643e4031" providerId="LiveId" clId="{A2C06BE2-B484-4844-A9C3-5B984D62A039}" dt="2022-05-09T01:49:41.227" v="437"/>
        <pc:sldMkLst>
          <pc:docMk/>
          <pc:sldMk cId="2508718186" sldId="580"/>
        </pc:sldMkLst>
        <pc:spChg chg="mod">
          <ac:chgData name="Wei-hsung Lin" userId="27d5a8ae643e4031" providerId="LiveId" clId="{A2C06BE2-B484-4844-A9C3-5B984D62A039}" dt="2022-05-09T01:49:41.227" v="437"/>
          <ac:spMkLst>
            <pc:docMk/>
            <pc:sldMk cId="2508718186" sldId="580"/>
            <ac:spMk id="3075" creationId="{F379C238-48C0-4405-B3A4-02E525A8B4C4}"/>
          </ac:spMkLst>
        </pc:spChg>
      </pc:sldChg>
      <pc:sldChg chg="del">
        <pc:chgData name="Wei-hsung Lin" userId="27d5a8ae643e4031" providerId="LiveId" clId="{A2C06BE2-B484-4844-A9C3-5B984D62A039}" dt="2022-05-09T00:53:15.567" v="37" actId="47"/>
        <pc:sldMkLst>
          <pc:docMk/>
          <pc:sldMk cId="630182929" sldId="581"/>
        </pc:sldMkLst>
      </pc:sldChg>
      <pc:sldChg chg="modSp add mod">
        <pc:chgData name="Wei-hsung Lin" userId="27d5a8ae643e4031" providerId="LiveId" clId="{A2C06BE2-B484-4844-A9C3-5B984D62A039}" dt="2022-05-09T03:23:23.805" v="462" actId="20577"/>
        <pc:sldMkLst>
          <pc:docMk/>
          <pc:sldMk cId="2525571411" sldId="581"/>
        </pc:sldMkLst>
        <pc:spChg chg="mod">
          <ac:chgData name="Wei-hsung Lin" userId="27d5a8ae643e4031" providerId="LiveId" clId="{A2C06BE2-B484-4844-A9C3-5B984D62A039}" dt="2022-05-09T03:23:23.805" v="462" actId="20577"/>
          <ac:spMkLst>
            <pc:docMk/>
            <pc:sldMk cId="2525571411" sldId="581"/>
            <ac:spMk id="3075" creationId="{F379C238-48C0-4405-B3A4-02E525A8B4C4}"/>
          </ac:spMkLst>
        </pc:spChg>
      </pc:sldChg>
      <pc:sldChg chg="del">
        <pc:chgData name="Wei-hsung Lin" userId="27d5a8ae643e4031" providerId="LiveId" clId="{A2C06BE2-B484-4844-A9C3-5B984D62A039}" dt="2022-05-09T00:53:55.549" v="41" actId="47"/>
        <pc:sldMkLst>
          <pc:docMk/>
          <pc:sldMk cId="248588461" sldId="582"/>
        </pc:sldMkLst>
      </pc:sldChg>
      <pc:sldChg chg="modSp add mod">
        <pc:chgData name="Wei-hsung Lin" userId="27d5a8ae643e4031" providerId="LiveId" clId="{A2C06BE2-B484-4844-A9C3-5B984D62A039}" dt="2022-05-10T02:43:14.882" v="474" actId="207"/>
        <pc:sldMkLst>
          <pc:docMk/>
          <pc:sldMk cId="4011340099" sldId="582"/>
        </pc:sldMkLst>
        <pc:spChg chg="mod">
          <ac:chgData name="Wei-hsung Lin" userId="27d5a8ae643e4031" providerId="LiveId" clId="{A2C06BE2-B484-4844-A9C3-5B984D62A039}" dt="2022-05-10T02:43:14.882" v="474" actId="207"/>
          <ac:spMkLst>
            <pc:docMk/>
            <pc:sldMk cId="4011340099" sldId="582"/>
            <ac:spMk id="3075" creationId="{F379C238-48C0-4405-B3A4-02E525A8B4C4}"/>
          </ac:spMkLst>
        </pc:spChg>
      </pc:sldChg>
      <pc:sldChg chg="modSp add mod">
        <pc:chgData name="Wei-hsung Lin" userId="27d5a8ae643e4031" providerId="LiveId" clId="{A2C06BE2-B484-4844-A9C3-5B984D62A039}" dt="2022-05-10T02:47:11.075" v="506"/>
        <pc:sldMkLst>
          <pc:docMk/>
          <pc:sldMk cId="1087058885" sldId="583"/>
        </pc:sldMkLst>
        <pc:spChg chg="mod">
          <ac:chgData name="Wei-hsung Lin" userId="27d5a8ae643e4031" providerId="LiveId" clId="{A2C06BE2-B484-4844-A9C3-5B984D62A039}" dt="2022-05-10T02:47:11.075" v="506"/>
          <ac:spMkLst>
            <pc:docMk/>
            <pc:sldMk cId="1087058885" sldId="583"/>
            <ac:spMk id="3075" creationId="{F379C238-48C0-4405-B3A4-02E525A8B4C4}"/>
          </ac:spMkLst>
        </pc:spChg>
      </pc:sldChg>
      <pc:sldChg chg="del">
        <pc:chgData name="Wei-hsung Lin" userId="27d5a8ae643e4031" providerId="LiveId" clId="{A2C06BE2-B484-4844-A9C3-5B984D62A039}" dt="2022-05-09T00:53:55.549" v="41" actId="47"/>
        <pc:sldMkLst>
          <pc:docMk/>
          <pc:sldMk cId="3526478224" sldId="583"/>
        </pc:sldMkLst>
      </pc:sldChg>
      <pc:sldChg chg="modSp add mod">
        <pc:chgData name="Wei-hsung Lin" userId="27d5a8ae643e4031" providerId="LiveId" clId="{A2C06BE2-B484-4844-A9C3-5B984D62A039}" dt="2022-05-10T02:52:29.009" v="560"/>
        <pc:sldMkLst>
          <pc:docMk/>
          <pc:sldMk cId="55603651" sldId="584"/>
        </pc:sldMkLst>
        <pc:spChg chg="mod">
          <ac:chgData name="Wei-hsung Lin" userId="27d5a8ae643e4031" providerId="LiveId" clId="{A2C06BE2-B484-4844-A9C3-5B984D62A039}" dt="2022-05-10T02:52:29.009" v="560"/>
          <ac:spMkLst>
            <pc:docMk/>
            <pc:sldMk cId="55603651" sldId="584"/>
            <ac:spMk id="3075" creationId="{F379C238-48C0-4405-B3A4-02E525A8B4C4}"/>
          </ac:spMkLst>
        </pc:spChg>
      </pc:sldChg>
      <pc:sldChg chg="del">
        <pc:chgData name="Wei-hsung Lin" userId="27d5a8ae643e4031" providerId="LiveId" clId="{A2C06BE2-B484-4844-A9C3-5B984D62A039}" dt="2022-05-09T00:53:55.549" v="41" actId="47"/>
        <pc:sldMkLst>
          <pc:docMk/>
          <pc:sldMk cId="526978817" sldId="584"/>
        </pc:sldMkLst>
      </pc:sldChg>
      <pc:sldChg chg="del">
        <pc:chgData name="Wei-hsung Lin" userId="27d5a8ae643e4031" providerId="LiveId" clId="{A2C06BE2-B484-4844-A9C3-5B984D62A039}" dt="2022-05-09T00:53:55.549" v="41" actId="47"/>
        <pc:sldMkLst>
          <pc:docMk/>
          <pc:sldMk cId="1679203527" sldId="585"/>
        </pc:sldMkLst>
      </pc:sldChg>
      <pc:sldChg chg="modSp add mod">
        <pc:chgData name="Wei-hsung Lin" userId="27d5a8ae643e4031" providerId="LiveId" clId="{A2C06BE2-B484-4844-A9C3-5B984D62A039}" dt="2022-05-10T02:56:01.821" v="575" actId="6549"/>
        <pc:sldMkLst>
          <pc:docMk/>
          <pc:sldMk cId="4107400053" sldId="585"/>
        </pc:sldMkLst>
        <pc:spChg chg="mod">
          <ac:chgData name="Wei-hsung Lin" userId="27d5a8ae643e4031" providerId="LiveId" clId="{A2C06BE2-B484-4844-A9C3-5B984D62A039}" dt="2022-05-10T02:56:01.821" v="575" actId="6549"/>
          <ac:spMkLst>
            <pc:docMk/>
            <pc:sldMk cId="4107400053" sldId="585"/>
            <ac:spMk id="3075" creationId="{F379C238-48C0-4405-B3A4-02E525A8B4C4}"/>
          </ac:spMkLst>
        </pc:spChg>
      </pc:sldChg>
      <pc:sldChg chg="modSp add mod">
        <pc:chgData name="Wei-hsung Lin" userId="27d5a8ae643e4031" providerId="LiveId" clId="{A2C06BE2-B484-4844-A9C3-5B984D62A039}" dt="2022-05-10T03:14:46.546" v="758"/>
        <pc:sldMkLst>
          <pc:docMk/>
          <pc:sldMk cId="247360701" sldId="586"/>
        </pc:sldMkLst>
        <pc:spChg chg="mod">
          <ac:chgData name="Wei-hsung Lin" userId="27d5a8ae643e4031" providerId="LiveId" clId="{A2C06BE2-B484-4844-A9C3-5B984D62A039}" dt="2022-05-10T02:56:47.462" v="577" actId="207"/>
          <ac:spMkLst>
            <pc:docMk/>
            <pc:sldMk cId="247360701" sldId="586"/>
            <ac:spMk id="3074" creationId="{A0BE27F2-B76E-4F1B-95CC-EEA20737F5CB}"/>
          </ac:spMkLst>
        </pc:spChg>
        <pc:spChg chg="mod">
          <ac:chgData name="Wei-hsung Lin" userId="27d5a8ae643e4031" providerId="LiveId" clId="{A2C06BE2-B484-4844-A9C3-5B984D62A039}" dt="2022-05-10T03:14:46.546" v="758"/>
          <ac:spMkLst>
            <pc:docMk/>
            <pc:sldMk cId="247360701" sldId="586"/>
            <ac:spMk id="3075" creationId="{F379C238-48C0-4405-B3A4-02E525A8B4C4}"/>
          </ac:spMkLst>
        </pc:spChg>
      </pc:sldChg>
      <pc:sldChg chg="del">
        <pc:chgData name="Wei-hsung Lin" userId="27d5a8ae643e4031" providerId="LiveId" clId="{A2C06BE2-B484-4844-A9C3-5B984D62A039}" dt="2022-05-09T00:53:55.549" v="41" actId="47"/>
        <pc:sldMkLst>
          <pc:docMk/>
          <pc:sldMk cId="1789867545" sldId="586"/>
        </pc:sldMkLst>
      </pc:sldChg>
      <pc:sldChg chg="modSp add mod">
        <pc:chgData name="Wei-hsung Lin" userId="27d5a8ae643e4031" providerId="LiveId" clId="{A2C06BE2-B484-4844-A9C3-5B984D62A039}" dt="2022-05-10T04:26:52.037" v="834"/>
        <pc:sldMkLst>
          <pc:docMk/>
          <pc:sldMk cId="2798719777" sldId="587"/>
        </pc:sldMkLst>
        <pc:spChg chg="mod">
          <ac:chgData name="Wei-hsung Lin" userId="27d5a8ae643e4031" providerId="LiveId" clId="{A2C06BE2-B484-4844-A9C3-5B984D62A039}" dt="2022-05-10T04:26:52.037" v="834"/>
          <ac:spMkLst>
            <pc:docMk/>
            <pc:sldMk cId="2798719777" sldId="587"/>
            <ac:spMk id="3075" creationId="{F379C238-48C0-4405-B3A4-02E525A8B4C4}"/>
          </ac:spMkLst>
        </pc:spChg>
      </pc:sldChg>
      <pc:sldChg chg="modSp add mod">
        <pc:chgData name="Wei-hsung Lin" userId="27d5a8ae643e4031" providerId="LiveId" clId="{A2C06BE2-B484-4844-A9C3-5B984D62A039}" dt="2022-05-10T04:39:25.308" v="1052"/>
        <pc:sldMkLst>
          <pc:docMk/>
          <pc:sldMk cId="1781458145" sldId="588"/>
        </pc:sldMkLst>
        <pc:spChg chg="mod">
          <ac:chgData name="Wei-hsung Lin" userId="27d5a8ae643e4031" providerId="LiveId" clId="{A2C06BE2-B484-4844-A9C3-5B984D62A039}" dt="2022-05-10T04:39:25.308" v="1052"/>
          <ac:spMkLst>
            <pc:docMk/>
            <pc:sldMk cId="1781458145" sldId="588"/>
            <ac:spMk id="3075" creationId="{F379C238-48C0-4405-B3A4-02E525A8B4C4}"/>
          </ac:spMkLst>
        </pc:spChg>
      </pc:sldChg>
      <pc:sldChg chg="modSp add mod">
        <pc:chgData name="Wei-hsung Lin" userId="27d5a8ae643e4031" providerId="LiveId" clId="{A2C06BE2-B484-4844-A9C3-5B984D62A039}" dt="2022-05-10T04:47:24.570" v="1261"/>
        <pc:sldMkLst>
          <pc:docMk/>
          <pc:sldMk cId="3855926756" sldId="589"/>
        </pc:sldMkLst>
        <pc:spChg chg="mod">
          <ac:chgData name="Wei-hsung Lin" userId="27d5a8ae643e4031" providerId="LiveId" clId="{A2C06BE2-B484-4844-A9C3-5B984D62A039}" dt="2022-05-10T04:47:24.570" v="1261"/>
          <ac:spMkLst>
            <pc:docMk/>
            <pc:sldMk cId="3855926756" sldId="589"/>
            <ac:spMk id="3075" creationId="{F379C238-48C0-4405-B3A4-02E525A8B4C4}"/>
          </ac:spMkLst>
        </pc:spChg>
      </pc:sldChg>
      <pc:sldChg chg="modSp add mod">
        <pc:chgData name="Wei-hsung Lin" userId="27d5a8ae643e4031" providerId="LiveId" clId="{A2C06BE2-B484-4844-A9C3-5B984D62A039}" dt="2022-05-10T04:51:15.104" v="1400" actId="6549"/>
        <pc:sldMkLst>
          <pc:docMk/>
          <pc:sldMk cId="259702258" sldId="590"/>
        </pc:sldMkLst>
        <pc:spChg chg="mod">
          <ac:chgData name="Wei-hsung Lin" userId="27d5a8ae643e4031" providerId="LiveId" clId="{A2C06BE2-B484-4844-A9C3-5B984D62A039}" dt="2022-05-10T04:51:15.104" v="1400" actId="6549"/>
          <ac:spMkLst>
            <pc:docMk/>
            <pc:sldMk cId="259702258" sldId="590"/>
            <ac:spMk id="3075" creationId="{F379C238-48C0-4405-B3A4-02E525A8B4C4}"/>
          </ac:spMkLst>
        </pc:spChg>
      </pc:sldChg>
      <pc:sldChg chg="modSp add mod">
        <pc:chgData name="Wei-hsung Lin" userId="27d5a8ae643e4031" providerId="LiveId" clId="{A2C06BE2-B484-4844-A9C3-5B984D62A039}" dt="2022-05-10T04:57:32.390" v="1583" actId="207"/>
        <pc:sldMkLst>
          <pc:docMk/>
          <pc:sldMk cId="3637896914" sldId="591"/>
        </pc:sldMkLst>
        <pc:spChg chg="mod">
          <ac:chgData name="Wei-hsung Lin" userId="27d5a8ae643e4031" providerId="LiveId" clId="{A2C06BE2-B484-4844-A9C3-5B984D62A039}" dt="2022-05-10T04:57:32.390" v="1583" actId="207"/>
          <ac:spMkLst>
            <pc:docMk/>
            <pc:sldMk cId="3637896914" sldId="591"/>
            <ac:spMk id="3074" creationId="{A0BE27F2-B76E-4F1B-95CC-EEA20737F5CB}"/>
          </ac:spMkLst>
        </pc:spChg>
        <pc:spChg chg="mod">
          <ac:chgData name="Wei-hsung Lin" userId="27d5a8ae643e4031" providerId="LiveId" clId="{A2C06BE2-B484-4844-A9C3-5B984D62A039}" dt="2022-05-10T04:57:20.117" v="1582"/>
          <ac:spMkLst>
            <pc:docMk/>
            <pc:sldMk cId="3637896914" sldId="591"/>
            <ac:spMk id="3075" creationId="{F379C238-48C0-4405-B3A4-02E525A8B4C4}"/>
          </ac:spMkLst>
        </pc:spChg>
      </pc:sldChg>
      <pc:sldChg chg="modSp add mod">
        <pc:chgData name="Wei-hsung Lin" userId="27d5a8ae643e4031" providerId="LiveId" clId="{A2C06BE2-B484-4844-A9C3-5B984D62A039}" dt="2022-05-10T05:01:21.037" v="1701"/>
        <pc:sldMkLst>
          <pc:docMk/>
          <pc:sldMk cId="1902369980" sldId="592"/>
        </pc:sldMkLst>
        <pc:spChg chg="mod">
          <ac:chgData name="Wei-hsung Lin" userId="27d5a8ae643e4031" providerId="LiveId" clId="{A2C06BE2-B484-4844-A9C3-5B984D62A039}" dt="2022-05-10T05:01:21.037" v="1701"/>
          <ac:spMkLst>
            <pc:docMk/>
            <pc:sldMk cId="1902369980" sldId="592"/>
            <ac:spMk id="3075" creationId="{F379C238-48C0-4405-B3A4-02E525A8B4C4}"/>
          </ac:spMkLst>
        </pc:spChg>
      </pc:sldChg>
      <pc:sldChg chg="modSp add mod">
        <pc:chgData name="Wei-hsung Lin" userId="27d5a8ae643e4031" providerId="LiveId" clId="{A2C06BE2-B484-4844-A9C3-5B984D62A039}" dt="2022-05-10T05:05:05.557" v="1854"/>
        <pc:sldMkLst>
          <pc:docMk/>
          <pc:sldMk cId="564053669" sldId="593"/>
        </pc:sldMkLst>
        <pc:spChg chg="mod">
          <ac:chgData name="Wei-hsung Lin" userId="27d5a8ae643e4031" providerId="LiveId" clId="{A2C06BE2-B484-4844-A9C3-5B984D62A039}" dt="2022-05-10T05:05:05.557" v="1854"/>
          <ac:spMkLst>
            <pc:docMk/>
            <pc:sldMk cId="564053669" sldId="593"/>
            <ac:spMk id="3075" creationId="{F379C238-48C0-4405-B3A4-02E525A8B4C4}"/>
          </ac:spMkLst>
        </pc:spChg>
      </pc:sldChg>
      <pc:sldChg chg="modSp add mod">
        <pc:chgData name="Wei-hsung Lin" userId="27d5a8ae643e4031" providerId="LiveId" clId="{A2C06BE2-B484-4844-A9C3-5B984D62A039}" dt="2022-05-10T06:11:48.548" v="2071" actId="20577"/>
        <pc:sldMkLst>
          <pc:docMk/>
          <pc:sldMk cId="1480454430" sldId="594"/>
        </pc:sldMkLst>
        <pc:spChg chg="mod">
          <ac:chgData name="Wei-hsung Lin" userId="27d5a8ae643e4031" providerId="LiveId" clId="{A2C06BE2-B484-4844-A9C3-5B984D62A039}" dt="2022-05-10T06:11:48.548" v="2071" actId="20577"/>
          <ac:spMkLst>
            <pc:docMk/>
            <pc:sldMk cId="1480454430" sldId="594"/>
            <ac:spMk id="3075" creationId="{F379C238-48C0-4405-B3A4-02E525A8B4C4}"/>
          </ac:spMkLst>
        </pc:spChg>
      </pc:sldChg>
      <pc:sldChg chg="modSp add mod">
        <pc:chgData name="Wei-hsung Lin" userId="27d5a8ae643e4031" providerId="LiveId" clId="{A2C06BE2-B484-4844-A9C3-5B984D62A039}" dt="2022-05-10T06:18:38.395" v="2262"/>
        <pc:sldMkLst>
          <pc:docMk/>
          <pc:sldMk cId="2944286578" sldId="595"/>
        </pc:sldMkLst>
        <pc:spChg chg="mod">
          <ac:chgData name="Wei-hsung Lin" userId="27d5a8ae643e4031" providerId="LiveId" clId="{A2C06BE2-B484-4844-A9C3-5B984D62A039}" dt="2022-05-10T06:18:38.395" v="2262"/>
          <ac:spMkLst>
            <pc:docMk/>
            <pc:sldMk cId="2944286578" sldId="595"/>
            <ac:spMk id="3075" creationId="{F379C238-48C0-4405-B3A4-02E525A8B4C4}"/>
          </ac:spMkLst>
        </pc:spChg>
      </pc:sldChg>
      <pc:sldChg chg="modSp add mod">
        <pc:chgData name="Wei-hsung Lin" userId="27d5a8ae643e4031" providerId="LiveId" clId="{A2C06BE2-B484-4844-A9C3-5B984D62A039}" dt="2022-05-10T06:23:07.643" v="2460"/>
        <pc:sldMkLst>
          <pc:docMk/>
          <pc:sldMk cId="3507489001" sldId="596"/>
        </pc:sldMkLst>
        <pc:spChg chg="mod">
          <ac:chgData name="Wei-hsung Lin" userId="27d5a8ae643e4031" providerId="LiveId" clId="{A2C06BE2-B484-4844-A9C3-5B984D62A039}" dt="2022-05-10T06:23:07.643" v="2460"/>
          <ac:spMkLst>
            <pc:docMk/>
            <pc:sldMk cId="3507489001" sldId="596"/>
            <ac:spMk id="3075" creationId="{F379C238-48C0-4405-B3A4-02E525A8B4C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7EC525-C967-4571-9C15-652ADCAD87F7}" type="datetimeFigureOut">
              <a:rPr lang="en-US" smtClean="0"/>
              <a:t>5/9/2022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CA238F-B821-4FA7-A22D-D41ED811E2B3}" type="slidenum">
              <a:rPr lang="en-US" smtClean="0"/>
              <a:t>‹#›</a:t>
            </a:fld>
            <a:endParaRPr lang="en-US"/>
          </a:p>
        </p:txBody>
      </p:sp>
    </p:spTree>
    <p:extLst>
      <p:ext uri="{BB962C8B-B14F-4D97-AF65-F5344CB8AC3E}">
        <p14:creationId xmlns:p14="http://schemas.microsoft.com/office/powerpoint/2010/main" val="1001119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a:t>
            </a:fld>
            <a:endParaRPr lang="en-US"/>
          </a:p>
        </p:txBody>
      </p:sp>
    </p:spTree>
    <p:extLst>
      <p:ext uri="{BB962C8B-B14F-4D97-AF65-F5344CB8AC3E}">
        <p14:creationId xmlns:p14="http://schemas.microsoft.com/office/powerpoint/2010/main" val="26600923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11</a:t>
            </a:fld>
            <a:endParaRPr lang="en-US"/>
          </a:p>
        </p:txBody>
      </p:sp>
    </p:spTree>
    <p:extLst>
      <p:ext uri="{BB962C8B-B14F-4D97-AF65-F5344CB8AC3E}">
        <p14:creationId xmlns:p14="http://schemas.microsoft.com/office/powerpoint/2010/main" val="12448663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12</a:t>
            </a:fld>
            <a:endParaRPr lang="en-US"/>
          </a:p>
        </p:txBody>
      </p:sp>
    </p:spTree>
    <p:extLst>
      <p:ext uri="{BB962C8B-B14F-4D97-AF65-F5344CB8AC3E}">
        <p14:creationId xmlns:p14="http://schemas.microsoft.com/office/powerpoint/2010/main" val="15103041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13</a:t>
            </a:fld>
            <a:endParaRPr lang="en-US"/>
          </a:p>
        </p:txBody>
      </p:sp>
    </p:spTree>
    <p:extLst>
      <p:ext uri="{BB962C8B-B14F-4D97-AF65-F5344CB8AC3E}">
        <p14:creationId xmlns:p14="http://schemas.microsoft.com/office/powerpoint/2010/main" val="394478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14</a:t>
            </a:fld>
            <a:endParaRPr lang="en-US"/>
          </a:p>
        </p:txBody>
      </p:sp>
    </p:spTree>
    <p:extLst>
      <p:ext uri="{BB962C8B-B14F-4D97-AF65-F5344CB8AC3E}">
        <p14:creationId xmlns:p14="http://schemas.microsoft.com/office/powerpoint/2010/main" val="6128350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15</a:t>
            </a:fld>
            <a:endParaRPr lang="en-US"/>
          </a:p>
        </p:txBody>
      </p:sp>
    </p:spTree>
    <p:extLst>
      <p:ext uri="{BB962C8B-B14F-4D97-AF65-F5344CB8AC3E}">
        <p14:creationId xmlns:p14="http://schemas.microsoft.com/office/powerpoint/2010/main" val="17508622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16</a:t>
            </a:fld>
            <a:endParaRPr lang="en-US"/>
          </a:p>
        </p:txBody>
      </p:sp>
    </p:spTree>
    <p:extLst>
      <p:ext uri="{BB962C8B-B14F-4D97-AF65-F5344CB8AC3E}">
        <p14:creationId xmlns:p14="http://schemas.microsoft.com/office/powerpoint/2010/main" val="18438026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17</a:t>
            </a:fld>
            <a:endParaRPr lang="en-US"/>
          </a:p>
        </p:txBody>
      </p:sp>
    </p:spTree>
    <p:extLst>
      <p:ext uri="{BB962C8B-B14F-4D97-AF65-F5344CB8AC3E}">
        <p14:creationId xmlns:p14="http://schemas.microsoft.com/office/powerpoint/2010/main" val="36342861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18</a:t>
            </a:fld>
            <a:endParaRPr lang="en-US"/>
          </a:p>
        </p:txBody>
      </p:sp>
    </p:spTree>
    <p:extLst>
      <p:ext uri="{BB962C8B-B14F-4D97-AF65-F5344CB8AC3E}">
        <p14:creationId xmlns:p14="http://schemas.microsoft.com/office/powerpoint/2010/main" val="14056349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19</a:t>
            </a:fld>
            <a:endParaRPr lang="en-US"/>
          </a:p>
        </p:txBody>
      </p:sp>
    </p:spTree>
    <p:extLst>
      <p:ext uri="{BB962C8B-B14F-4D97-AF65-F5344CB8AC3E}">
        <p14:creationId xmlns:p14="http://schemas.microsoft.com/office/powerpoint/2010/main" val="21172009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20</a:t>
            </a:fld>
            <a:endParaRPr lang="en-US"/>
          </a:p>
        </p:txBody>
      </p:sp>
    </p:spTree>
    <p:extLst>
      <p:ext uri="{BB962C8B-B14F-4D97-AF65-F5344CB8AC3E}">
        <p14:creationId xmlns:p14="http://schemas.microsoft.com/office/powerpoint/2010/main" val="555692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3</a:t>
            </a:fld>
            <a:endParaRPr lang="en-US"/>
          </a:p>
        </p:txBody>
      </p:sp>
    </p:spTree>
    <p:extLst>
      <p:ext uri="{BB962C8B-B14F-4D97-AF65-F5344CB8AC3E}">
        <p14:creationId xmlns:p14="http://schemas.microsoft.com/office/powerpoint/2010/main" val="28854666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21</a:t>
            </a:fld>
            <a:endParaRPr lang="en-US"/>
          </a:p>
        </p:txBody>
      </p:sp>
    </p:spTree>
    <p:extLst>
      <p:ext uri="{BB962C8B-B14F-4D97-AF65-F5344CB8AC3E}">
        <p14:creationId xmlns:p14="http://schemas.microsoft.com/office/powerpoint/2010/main" val="35239838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22</a:t>
            </a:fld>
            <a:endParaRPr lang="en-US"/>
          </a:p>
        </p:txBody>
      </p:sp>
    </p:spTree>
    <p:extLst>
      <p:ext uri="{BB962C8B-B14F-4D97-AF65-F5344CB8AC3E}">
        <p14:creationId xmlns:p14="http://schemas.microsoft.com/office/powerpoint/2010/main" val="27988053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23</a:t>
            </a:fld>
            <a:endParaRPr lang="en-US"/>
          </a:p>
        </p:txBody>
      </p:sp>
    </p:spTree>
    <p:extLst>
      <p:ext uri="{BB962C8B-B14F-4D97-AF65-F5344CB8AC3E}">
        <p14:creationId xmlns:p14="http://schemas.microsoft.com/office/powerpoint/2010/main" val="40420703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24</a:t>
            </a:fld>
            <a:endParaRPr lang="en-US"/>
          </a:p>
        </p:txBody>
      </p:sp>
    </p:spTree>
    <p:extLst>
      <p:ext uri="{BB962C8B-B14F-4D97-AF65-F5344CB8AC3E}">
        <p14:creationId xmlns:p14="http://schemas.microsoft.com/office/powerpoint/2010/main" val="9893217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25</a:t>
            </a:fld>
            <a:endParaRPr lang="en-US"/>
          </a:p>
        </p:txBody>
      </p:sp>
    </p:spTree>
    <p:extLst>
      <p:ext uri="{BB962C8B-B14F-4D97-AF65-F5344CB8AC3E}">
        <p14:creationId xmlns:p14="http://schemas.microsoft.com/office/powerpoint/2010/main" val="35347758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26</a:t>
            </a:fld>
            <a:endParaRPr lang="en-US"/>
          </a:p>
        </p:txBody>
      </p:sp>
    </p:spTree>
    <p:extLst>
      <p:ext uri="{BB962C8B-B14F-4D97-AF65-F5344CB8AC3E}">
        <p14:creationId xmlns:p14="http://schemas.microsoft.com/office/powerpoint/2010/main" val="33481971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27</a:t>
            </a:fld>
            <a:endParaRPr lang="en-US"/>
          </a:p>
        </p:txBody>
      </p:sp>
    </p:spTree>
    <p:extLst>
      <p:ext uri="{BB962C8B-B14F-4D97-AF65-F5344CB8AC3E}">
        <p14:creationId xmlns:p14="http://schemas.microsoft.com/office/powerpoint/2010/main" val="41223224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28</a:t>
            </a:fld>
            <a:endParaRPr lang="en-US"/>
          </a:p>
        </p:txBody>
      </p:sp>
    </p:spTree>
    <p:extLst>
      <p:ext uri="{BB962C8B-B14F-4D97-AF65-F5344CB8AC3E}">
        <p14:creationId xmlns:p14="http://schemas.microsoft.com/office/powerpoint/2010/main" val="9442021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29</a:t>
            </a:fld>
            <a:endParaRPr lang="en-US"/>
          </a:p>
        </p:txBody>
      </p:sp>
    </p:spTree>
    <p:extLst>
      <p:ext uri="{BB962C8B-B14F-4D97-AF65-F5344CB8AC3E}">
        <p14:creationId xmlns:p14="http://schemas.microsoft.com/office/powerpoint/2010/main" val="2334630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4</a:t>
            </a:fld>
            <a:endParaRPr lang="en-US"/>
          </a:p>
        </p:txBody>
      </p:sp>
    </p:spTree>
    <p:extLst>
      <p:ext uri="{BB962C8B-B14F-4D97-AF65-F5344CB8AC3E}">
        <p14:creationId xmlns:p14="http://schemas.microsoft.com/office/powerpoint/2010/main" val="289816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5</a:t>
            </a:fld>
            <a:endParaRPr lang="en-US"/>
          </a:p>
        </p:txBody>
      </p:sp>
    </p:spTree>
    <p:extLst>
      <p:ext uri="{BB962C8B-B14F-4D97-AF65-F5344CB8AC3E}">
        <p14:creationId xmlns:p14="http://schemas.microsoft.com/office/powerpoint/2010/main" val="1478158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6</a:t>
            </a:fld>
            <a:endParaRPr lang="en-US"/>
          </a:p>
        </p:txBody>
      </p:sp>
    </p:spTree>
    <p:extLst>
      <p:ext uri="{BB962C8B-B14F-4D97-AF65-F5344CB8AC3E}">
        <p14:creationId xmlns:p14="http://schemas.microsoft.com/office/powerpoint/2010/main" val="12687024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7</a:t>
            </a:fld>
            <a:endParaRPr lang="en-US"/>
          </a:p>
        </p:txBody>
      </p:sp>
    </p:spTree>
    <p:extLst>
      <p:ext uri="{BB962C8B-B14F-4D97-AF65-F5344CB8AC3E}">
        <p14:creationId xmlns:p14="http://schemas.microsoft.com/office/powerpoint/2010/main" val="27277382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8</a:t>
            </a:fld>
            <a:endParaRPr lang="en-US"/>
          </a:p>
        </p:txBody>
      </p:sp>
    </p:spTree>
    <p:extLst>
      <p:ext uri="{BB962C8B-B14F-4D97-AF65-F5344CB8AC3E}">
        <p14:creationId xmlns:p14="http://schemas.microsoft.com/office/powerpoint/2010/main" val="34958883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9</a:t>
            </a:fld>
            <a:endParaRPr lang="en-US"/>
          </a:p>
        </p:txBody>
      </p:sp>
    </p:spTree>
    <p:extLst>
      <p:ext uri="{BB962C8B-B14F-4D97-AF65-F5344CB8AC3E}">
        <p14:creationId xmlns:p14="http://schemas.microsoft.com/office/powerpoint/2010/main" val="37834320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10</a:t>
            </a:fld>
            <a:endParaRPr lang="en-US"/>
          </a:p>
        </p:txBody>
      </p:sp>
    </p:spTree>
    <p:extLst>
      <p:ext uri="{BB962C8B-B14F-4D97-AF65-F5344CB8AC3E}">
        <p14:creationId xmlns:p14="http://schemas.microsoft.com/office/powerpoint/2010/main" val="1901150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C9C83A87-F439-4777-B719-CAC28092BF75}" type="slidenum">
              <a:rPr lang="en-US" altLang="zh-CN" smtClean="0"/>
              <a:pPr/>
              <a:t>‹#›</a:t>
            </a:fld>
            <a:endParaRPr lang="en-US" altLang="zh-CN"/>
          </a:p>
        </p:txBody>
      </p:sp>
    </p:spTree>
    <p:extLst>
      <p:ext uri="{BB962C8B-B14F-4D97-AF65-F5344CB8AC3E}">
        <p14:creationId xmlns:p14="http://schemas.microsoft.com/office/powerpoint/2010/main" val="1579563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01FC445A-8D52-4C98-BF38-81A557F47A0A}" type="slidenum">
              <a:rPr lang="en-US" altLang="zh-CN" smtClean="0"/>
              <a:pPr/>
              <a:t>‹#›</a:t>
            </a:fld>
            <a:endParaRPr lang="en-US" altLang="zh-CN"/>
          </a:p>
        </p:txBody>
      </p:sp>
    </p:spTree>
    <p:extLst>
      <p:ext uri="{BB962C8B-B14F-4D97-AF65-F5344CB8AC3E}">
        <p14:creationId xmlns:p14="http://schemas.microsoft.com/office/powerpoint/2010/main" val="2469583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8151121D-2401-426D-9BD7-285F0D402968}" type="slidenum">
              <a:rPr lang="en-US" altLang="zh-CN" smtClean="0"/>
              <a:pPr/>
              <a:t>‹#›</a:t>
            </a:fld>
            <a:endParaRPr lang="en-US" altLang="zh-CN"/>
          </a:p>
        </p:txBody>
      </p:sp>
    </p:spTree>
    <p:extLst>
      <p:ext uri="{BB962C8B-B14F-4D97-AF65-F5344CB8AC3E}">
        <p14:creationId xmlns:p14="http://schemas.microsoft.com/office/powerpoint/2010/main" val="3439088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320675"/>
            <a:ext cx="10363200" cy="1203325"/>
          </a:xfrm>
        </p:spPr>
        <p:txBody>
          <a:bodyPr/>
          <a:lstStyle>
            <a:lvl1pPr>
              <a:defRPr b="1"/>
            </a:lvl1pPr>
          </a:lstStyle>
          <a:p>
            <a:r>
              <a:rPr lang="en-US" dirty="0"/>
              <a:t>Click to edit Master title style</a:t>
            </a:r>
          </a:p>
        </p:txBody>
      </p:sp>
      <p:sp>
        <p:nvSpPr>
          <p:cNvPr id="3" name="Content Placeholder 2"/>
          <p:cNvSpPr>
            <a:spLocks noGrp="1"/>
          </p:cNvSpPr>
          <p:nvPr>
            <p:ph idx="1"/>
          </p:nvPr>
        </p:nvSpPr>
        <p:spPr>
          <a:xfrm>
            <a:off x="357909" y="1752600"/>
            <a:ext cx="10386291" cy="4343400"/>
          </a:xfrm>
          <a:solidFill>
            <a:schemeClr val="bg1">
              <a:alpha val="43000"/>
            </a:schemeClr>
          </a:solidFill>
        </p:spPr>
        <p:txBody>
          <a:bodyPr/>
          <a:lstStyle>
            <a:lvl1pPr>
              <a:defRPr b="1"/>
            </a:lvl1pPr>
            <a:lvl2pPr>
              <a:defRPr b="1"/>
            </a:lvl2pPr>
            <a:lvl3pPr>
              <a:defRPr b="1"/>
            </a:lvl3pPr>
            <a:lvl4pPr>
              <a:defRPr b="1"/>
            </a:lvl4pPr>
            <a:lvl5pPr>
              <a:defRPr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AF1F4137-F667-446A-8028-43E7E9170869}" type="slidenum">
              <a:rPr lang="en-US" altLang="zh-CN" smtClean="0"/>
              <a:pPr/>
              <a:t>‹#›</a:t>
            </a:fld>
            <a:endParaRPr lang="en-US" altLang="zh-CN"/>
          </a:p>
        </p:txBody>
      </p:sp>
    </p:spTree>
    <p:extLst>
      <p:ext uri="{BB962C8B-B14F-4D97-AF65-F5344CB8AC3E}">
        <p14:creationId xmlns:p14="http://schemas.microsoft.com/office/powerpoint/2010/main" val="505851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87FF8A53-213C-4B04-BBCB-00EA0501C8F1}" type="slidenum">
              <a:rPr lang="en-US" altLang="zh-CN" smtClean="0"/>
              <a:pPr/>
              <a:t>‹#›</a:t>
            </a:fld>
            <a:endParaRPr lang="en-US" altLang="zh-CN"/>
          </a:p>
        </p:txBody>
      </p:sp>
    </p:spTree>
    <p:extLst>
      <p:ext uri="{BB962C8B-B14F-4D97-AF65-F5344CB8AC3E}">
        <p14:creationId xmlns:p14="http://schemas.microsoft.com/office/powerpoint/2010/main" val="3623877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zh-CN"/>
          </a:p>
        </p:txBody>
      </p:sp>
      <p:sp>
        <p:nvSpPr>
          <p:cNvPr id="6" name="Footer Placeholder 5"/>
          <p:cNvSpPr>
            <a:spLocks noGrp="1"/>
          </p:cNvSpPr>
          <p:nvPr>
            <p:ph type="ftr" sz="quarter" idx="11"/>
          </p:nvPr>
        </p:nvSpPr>
        <p:spPr/>
        <p:txBody>
          <a:bodyPr/>
          <a:lstStyle/>
          <a:p>
            <a:endParaRPr lang="en-US" altLang="zh-CN"/>
          </a:p>
        </p:txBody>
      </p:sp>
      <p:sp>
        <p:nvSpPr>
          <p:cNvPr id="7" name="Slide Number Placeholder 6"/>
          <p:cNvSpPr>
            <a:spLocks noGrp="1"/>
          </p:cNvSpPr>
          <p:nvPr>
            <p:ph type="sldNum" sz="quarter" idx="12"/>
          </p:nvPr>
        </p:nvSpPr>
        <p:spPr/>
        <p:txBody>
          <a:bodyPr/>
          <a:lstStyle/>
          <a:p>
            <a:fld id="{FA620081-D04E-459C-999C-80F7DE4E54A3}" type="slidenum">
              <a:rPr lang="en-US" altLang="zh-CN" smtClean="0"/>
              <a:pPr/>
              <a:t>‹#›</a:t>
            </a:fld>
            <a:endParaRPr lang="en-US" altLang="zh-CN"/>
          </a:p>
        </p:txBody>
      </p:sp>
    </p:spTree>
    <p:extLst>
      <p:ext uri="{BB962C8B-B14F-4D97-AF65-F5344CB8AC3E}">
        <p14:creationId xmlns:p14="http://schemas.microsoft.com/office/powerpoint/2010/main" val="206321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zh-CN"/>
          </a:p>
        </p:txBody>
      </p:sp>
      <p:sp>
        <p:nvSpPr>
          <p:cNvPr id="8" name="Footer Placeholder 7"/>
          <p:cNvSpPr>
            <a:spLocks noGrp="1"/>
          </p:cNvSpPr>
          <p:nvPr>
            <p:ph type="ftr" sz="quarter" idx="11"/>
          </p:nvPr>
        </p:nvSpPr>
        <p:spPr/>
        <p:txBody>
          <a:bodyPr/>
          <a:lstStyle/>
          <a:p>
            <a:endParaRPr lang="en-US" altLang="zh-CN"/>
          </a:p>
        </p:txBody>
      </p:sp>
      <p:sp>
        <p:nvSpPr>
          <p:cNvPr id="9" name="Slide Number Placeholder 8"/>
          <p:cNvSpPr>
            <a:spLocks noGrp="1"/>
          </p:cNvSpPr>
          <p:nvPr>
            <p:ph type="sldNum" sz="quarter" idx="12"/>
          </p:nvPr>
        </p:nvSpPr>
        <p:spPr/>
        <p:txBody>
          <a:bodyPr/>
          <a:lstStyle/>
          <a:p>
            <a:fld id="{008DDD6E-363F-4F3E-89B6-9A645B6F6718}" type="slidenum">
              <a:rPr lang="en-US" altLang="zh-CN" smtClean="0"/>
              <a:pPr/>
              <a:t>‹#›</a:t>
            </a:fld>
            <a:endParaRPr lang="en-US" altLang="zh-CN"/>
          </a:p>
        </p:txBody>
      </p:sp>
    </p:spTree>
    <p:extLst>
      <p:ext uri="{BB962C8B-B14F-4D97-AF65-F5344CB8AC3E}">
        <p14:creationId xmlns:p14="http://schemas.microsoft.com/office/powerpoint/2010/main" val="887323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zh-CN"/>
          </a:p>
        </p:txBody>
      </p:sp>
      <p:sp>
        <p:nvSpPr>
          <p:cNvPr id="4" name="Footer Placeholder 3"/>
          <p:cNvSpPr>
            <a:spLocks noGrp="1"/>
          </p:cNvSpPr>
          <p:nvPr>
            <p:ph type="ftr" sz="quarter" idx="11"/>
          </p:nvPr>
        </p:nvSpPr>
        <p:spPr/>
        <p:txBody>
          <a:bodyPr/>
          <a:lstStyle/>
          <a:p>
            <a:endParaRPr lang="en-US" altLang="zh-CN"/>
          </a:p>
        </p:txBody>
      </p:sp>
      <p:sp>
        <p:nvSpPr>
          <p:cNvPr id="5" name="Slide Number Placeholder 4"/>
          <p:cNvSpPr>
            <a:spLocks noGrp="1"/>
          </p:cNvSpPr>
          <p:nvPr>
            <p:ph type="sldNum" sz="quarter" idx="12"/>
          </p:nvPr>
        </p:nvSpPr>
        <p:spPr/>
        <p:txBody>
          <a:bodyPr/>
          <a:lstStyle/>
          <a:p>
            <a:fld id="{488D030F-12C8-44AB-8940-6E5771081AE2}" type="slidenum">
              <a:rPr lang="en-US" altLang="zh-CN" smtClean="0"/>
              <a:pPr/>
              <a:t>‹#›</a:t>
            </a:fld>
            <a:endParaRPr lang="en-US" altLang="zh-CN"/>
          </a:p>
        </p:txBody>
      </p:sp>
    </p:spTree>
    <p:extLst>
      <p:ext uri="{BB962C8B-B14F-4D97-AF65-F5344CB8AC3E}">
        <p14:creationId xmlns:p14="http://schemas.microsoft.com/office/powerpoint/2010/main" val="4154081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zh-CN"/>
          </a:p>
        </p:txBody>
      </p:sp>
      <p:sp>
        <p:nvSpPr>
          <p:cNvPr id="3" name="Footer Placeholder 2"/>
          <p:cNvSpPr>
            <a:spLocks noGrp="1"/>
          </p:cNvSpPr>
          <p:nvPr>
            <p:ph type="ftr" sz="quarter" idx="11"/>
          </p:nvPr>
        </p:nvSpPr>
        <p:spPr/>
        <p:txBody>
          <a:bodyPr/>
          <a:lstStyle/>
          <a:p>
            <a:endParaRPr lang="en-US" altLang="zh-CN"/>
          </a:p>
        </p:txBody>
      </p:sp>
      <p:sp>
        <p:nvSpPr>
          <p:cNvPr id="4" name="Slide Number Placeholder 3"/>
          <p:cNvSpPr>
            <a:spLocks noGrp="1"/>
          </p:cNvSpPr>
          <p:nvPr>
            <p:ph type="sldNum" sz="quarter" idx="12"/>
          </p:nvPr>
        </p:nvSpPr>
        <p:spPr/>
        <p:txBody>
          <a:bodyPr/>
          <a:lstStyle/>
          <a:p>
            <a:fld id="{3CDF4EC3-31B4-45FE-8395-2026F997BDD5}" type="slidenum">
              <a:rPr lang="en-US" altLang="zh-CN" smtClean="0"/>
              <a:pPr/>
              <a:t>‹#›</a:t>
            </a:fld>
            <a:endParaRPr lang="en-US" altLang="zh-CN"/>
          </a:p>
        </p:txBody>
      </p:sp>
    </p:spTree>
    <p:extLst>
      <p:ext uri="{BB962C8B-B14F-4D97-AF65-F5344CB8AC3E}">
        <p14:creationId xmlns:p14="http://schemas.microsoft.com/office/powerpoint/2010/main" val="3146734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zh-CN"/>
          </a:p>
        </p:txBody>
      </p:sp>
      <p:sp>
        <p:nvSpPr>
          <p:cNvPr id="6" name="Footer Placeholder 5"/>
          <p:cNvSpPr>
            <a:spLocks noGrp="1"/>
          </p:cNvSpPr>
          <p:nvPr>
            <p:ph type="ftr" sz="quarter" idx="11"/>
          </p:nvPr>
        </p:nvSpPr>
        <p:spPr/>
        <p:txBody>
          <a:bodyPr/>
          <a:lstStyle/>
          <a:p>
            <a:endParaRPr lang="en-US" altLang="zh-CN"/>
          </a:p>
        </p:txBody>
      </p:sp>
      <p:sp>
        <p:nvSpPr>
          <p:cNvPr id="7" name="Slide Number Placeholder 6"/>
          <p:cNvSpPr>
            <a:spLocks noGrp="1"/>
          </p:cNvSpPr>
          <p:nvPr>
            <p:ph type="sldNum" sz="quarter" idx="12"/>
          </p:nvPr>
        </p:nvSpPr>
        <p:spPr/>
        <p:txBody>
          <a:bodyPr/>
          <a:lstStyle/>
          <a:p>
            <a:fld id="{8476CAE8-8003-43E6-92FB-CC9AB4BC8A37}" type="slidenum">
              <a:rPr lang="en-US" altLang="zh-CN" smtClean="0"/>
              <a:pPr/>
              <a:t>‹#›</a:t>
            </a:fld>
            <a:endParaRPr lang="en-US" altLang="zh-CN"/>
          </a:p>
        </p:txBody>
      </p:sp>
    </p:spTree>
    <p:extLst>
      <p:ext uri="{BB962C8B-B14F-4D97-AF65-F5344CB8AC3E}">
        <p14:creationId xmlns:p14="http://schemas.microsoft.com/office/powerpoint/2010/main" val="3013386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zh-CN"/>
          </a:p>
        </p:txBody>
      </p:sp>
      <p:sp>
        <p:nvSpPr>
          <p:cNvPr id="6" name="Footer Placeholder 5"/>
          <p:cNvSpPr>
            <a:spLocks noGrp="1"/>
          </p:cNvSpPr>
          <p:nvPr>
            <p:ph type="ftr" sz="quarter" idx="11"/>
          </p:nvPr>
        </p:nvSpPr>
        <p:spPr/>
        <p:txBody>
          <a:bodyPr/>
          <a:lstStyle/>
          <a:p>
            <a:endParaRPr lang="en-US" altLang="zh-CN"/>
          </a:p>
        </p:txBody>
      </p:sp>
      <p:sp>
        <p:nvSpPr>
          <p:cNvPr id="7" name="Slide Number Placeholder 6"/>
          <p:cNvSpPr>
            <a:spLocks noGrp="1"/>
          </p:cNvSpPr>
          <p:nvPr>
            <p:ph type="sldNum" sz="quarter" idx="12"/>
          </p:nvPr>
        </p:nvSpPr>
        <p:spPr/>
        <p:txBody>
          <a:bodyPr/>
          <a:lstStyle/>
          <a:p>
            <a:fld id="{E8A8CE4B-8EE3-4EF3-965B-08D9ACA5AD86}" type="slidenum">
              <a:rPr lang="en-US" altLang="zh-CN" smtClean="0"/>
              <a:pPr/>
              <a:t>‹#›</a:t>
            </a:fld>
            <a:endParaRPr lang="en-US" altLang="zh-CN"/>
          </a:p>
        </p:txBody>
      </p:sp>
    </p:spTree>
    <p:extLst>
      <p:ext uri="{BB962C8B-B14F-4D97-AF65-F5344CB8AC3E}">
        <p14:creationId xmlns:p14="http://schemas.microsoft.com/office/powerpoint/2010/main" val="3970605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6000" b="-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zh-C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zh-C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E77B00-3B17-44FD-8D67-5FD682ADCD69}" type="slidenum">
              <a:rPr lang="en-US" altLang="zh-CN" smtClean="0"/>
              <a:pPr/>
              <a:t>‹#›</a:t>
            </a:fld>
            <a:endParaRPr lang="en-US" altLang="zh-CN"/>
          </a:p>
        </p:txBody>
      </p:sp>
    </p:spTree>
    <p:extLst>
      <p:ext uri="{BB962C8B-B14F-4D97-AF65-F5344CB8AC3E}">
        <p14:creationId xmlns:p14="http://schemas.microsoft.com/office/powerpoint/2010/main" val="243573573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EE374CF-E32B-4E20-9125-EC278CE685C5}"/>
              </a:ext>
            </a:extLst>
          </p:cNvPr>
          <p:cNvSpPr>
            <a:spLocks noGrp="1" noChangeArrowheads="1"/>
          </p:cNvSpPr>
          <p:nvPr>
            <p:ph type="ctrTitle"/>
          </p:nvPr>
        </p:nvSpPr>
        <p:spPr>
          <a:xfrm>
            <a:off x="762000" y="990600"/>
            <a:ext cx="6553200" cy="1544637"/>
          </a:xfrm>
        </p:spPr>
        <p:txBody>
          <a:bodyPr>
            <a:normAutofit/>
          </a:bodyPr>
          <a:lstStyle/>
          <a:p>
            <a:r>
              <a:rPr lang="zh-CN" altLang="en-US" b="1" dirty="0"/>
              <a:t>磐石之上（</a:t>
            </a:r>
            <a:r>
              <a:rPr lang="en-US" altLang="zh-CN" b="1" dirty="0"/>
              <a:t>14</a:t>
            </a:r>
            <a:r>
              <a:rPr lang="zh-CN" altLang="en-US" b="1" dirty="0"/>
              <a:t>）</a:t>
            </a:r>
            <a:endParaRPr lang="en-US" altLang="zh-CN" b="1" dirty="0"/>
          </a:p>
        </p:txBody>
      </p:sp>
      <p:sp>
        <p:nvSpPr>
          <p:cNvPr id="2051" name="Rectangle 3">
            <a:extLst>
              <a:ext uri="{FF2B5EF4-FFF2-40B4-BE49-F238E27FC236}">
                <a16:creationId xmlns:a16="http://schemas.microsoft.com/office/drawing/2014/main" id="{D978EAF2-4A61-489B-B3FF-9FE5E3C8BC2E}"/>
              </a:ext>
            </a:extLst>
          </p:cNvPr>
          <p:cNvSpPr>
            <a:spLocks noGrp="1" noChangeArrowheads="1"/>
          </p:cNvSpPr>
          <p:nvPr>
            <p:ph type="subTitle" idx="1"/>
          </p:nvPr>
        </p:nvSpPr>
        <p:spPr>
          <a:xfrm>
            <a:off x="762000" y="3048000"/>
            <a:ext cx="6934200" cy="1447800"/>
          </a:xfrm>
        </p:spPr>
        <p:txBody>
          <a:bodyPr>
            <a:normAutofit/>
          </a:bodyPr>
          <a:lstStyle/>
          <a:p>
            <a:r>
              <a:rPr lang="zh-TW" altLang="en-US" sz="6600" b="1" dirty="0"/>
              <a:t>基督徒的屬靈交戰</a:t>
            </a:r>
            <a:endParaRPr lang="zh-CN" altLang="en-US" sz="4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基督徒的屬靈交戰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世界</a:t>
            </a:r>
            <a:r>
              <a:rPr lang="zh-CN" altLang="en-US" sz="3200" dirty="0"/>
              <a:t>：</a:t>
            </a:r>
            <a:endParaRPr lang="en-US" altLang="zh-CN" sz="3200" dirty="0"/>
          </a:p>
          <a:p>
            <a:pPr marL="0" indent="0">
              <a:buNone/>
            </a:pPr>
            <a:r>
              <a:rPr lang="zh-TW" altLang="en-US" sz="3200" dirty="0"/>
              <a:t>在我們身前身後都有肉體暫時的快樂向我們召喚，並且這些誘惑都經過了精心包裝，要在我們</a:t>
            </a:r>
            <a:r>
              <a:rPr lang="zh-TW" altLang="en-US" sz="3200" dirty="0">
                <a:solidFill>
                  <a:srgbClr val="FF0000"/>
                </a:solidFill>
              </a:rPr>
              <a:t>最軟弱、抵禦力最低的</a:t>
            </a:r>
            <a:r>
              <a:rPr lang="zh-TW" altLang="en-US" sz="3200" dirty="0"/>
              <a:t>時候</a:t>
            </a:r>
            <a:r>
              <a:rPr lang="zh-CN" altLang="en-US" sz="3200" dirty="0"/>
              <a:t>、地方</a:t>
            </a:r>
            <a:r>
              <a:rPr lang="zh-TW" altLang="en-US" sz="3200" dirty="0"/>
              <a:t>來襲擊我們。</a:t>
            </a:r>
            <a:endParaRPr lang="en-US" altLang="zh-TW" sz="3200" dirty="0"/>
          </a:p>
          <a:p>
            <a:pPr marL="0" indent="0">
              <a:buNone/>
            </a:pPr>
            <a:r>
              <a:rPr lang="zh-CN" altLang="en-US" sz="3200" dirty="0"/>
              <a:t>我们</a:t>
            </a:r>
            <a:r>
              <a:rPr lang="zh-TW" altLang="en-US" sz="3200" dirty="0"/>
              <a:t>在「基督裏」， 但也「在世上」。</a:t>
            </a:r>
            <a:endParaRPr lang="en-US" altLang="zh-TW" sz="3200" dirty="0"/>
          </a:p>
          <a:p>
            <a:pPr marL="0" indent="0">
              <a:buNone/>
            </a:pPr>
            <a:r>
              <a:rPr lang="zh-TW" altLang="en-US" sz="3200" dirty="0"/>
              <a:t>我們的安慰乃是：</a:t>
            </a:r>
            <a:r>
              <a:rPr lang="zh-TW" altLang="en-US" sz="3200" dirty="0">
                <a:solidFill>
                  <a:srgbClr val="FF0000"/>
                </a:solidFill>
              </a:rPr>
              <a:t>是基督要我們在這裏的</a:t>
            </a:r>
            <a:r>
              <a:rPr lang="zh-TW" altLang="en-US" sz="3200" dirty="0"/>
              <a:t>，他不是曾經這樣為我們禱告嗎？我不求你使他們離開世界，只求你保守他們脫離那惡者。他們不屬於這世界，像我不屬於這世界一樣。求你用真理使他們成聖。（ 約翰福音 </a:t>
            </a:r>
            <a:r>
              <a:rPr lang="en-US" altLang="zh-TW" sz="3200" dirty="0"/>
              <a:t>17:15-17</a:t>
            </a:r>
            <a:r>
              <a:rPr lang="zh-TW" altLang="en-US" sz="3200" dirty="0"/>
              <a:t>）</a:t>
            </a:r>
            <a:endParaRPr lang="en-US" altLang="zh-TW" sz="3200" dirty="0"/>
          </a:p>
          <a:p>
            <a:pPr marL="0" indent="0">
              <a:buNone/>
            </a:pPr>
            <a:endParaRPr lang="en-US" altLang="zh-CN" sz="3200" dirty="0"/>
          </a:p>
        </p:txBody>
      </p:sp>
    </p:spTree>
    <p:extLst>
      <p:ext uri="{BB962C8B-B14F-4D97-AF65-F5344CB8AC3E}">
        <p14:creationId xmlns:p14="http://schemas.microsoft.com/office/powerpoint/2010/main" val="31691711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基督徒的屬靈交戰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世界</a:t>
            </a:r>
            <a:r>
              <a:rPr lang="zh-CN" altLang="en-US" sz="3200" dirty="0"/>
              <a:t>：</a:t>
            </a:r>
            <a:endParaRPr lang="en-US" altLang="zh-CN" sz="3200" dirty="0"/>
          </a:p>
          <a:p>
            <a:pPr marL="0" indent="0">
              <a:buNone/>
            </a:pPr>
            <a:r>
              <a:rPr lang="zh-TW" altLang="en-US" sz="3200" dirty="0"/>
              <a:t>但從另一個角度來看，主的這番話，更是</a:t>
            </a:r>
            <a:r>
              <a:rPr lang="zh-TW" altLang="en-US" sz="3200" dirty="0">
                <a:solidFill>
                  <a:srgbClr val="FF0000"/>
                </a:solidFill>
              </a:rPr>
              <a:t>加重了而不是減輕了</a:t>
            </a:r>
            <a:r>
              <a:rPr lang="zh-TW" altLang="en-US" sz="3200" dirty="0"/>
              <a:t>信徒所面臨的張力、</a:t>
            </a:r>
            <a:r>
              <a:rPr lang="zh-TW" altLang="en-US" sz="3200" dirty="0">
                <a:solidFill>
                  <a:srgbClr val="FF0000"/>
                </a:solidFill>
              </a:rPr>
              <a:t>突出了而不是免除了</a:t>
            </a:r>
            <a:r>
              <a:rPr lang="zh-TW" altLang="en-US" sz="3200" dirty="0"/>
              <a:t>這場戰役的嚴峻性。我們面對著的是一個</a:t>
            </a:r>
            <a:r>
              <a:rPr lang="zh-TW" altLang="en-US" sz="3200" dirty="0">
                <a:solidFill>
                  <a:srgbClr val="FF0000"/>
                </a:solidFill>
              </a:rPr>
              <a:t>外在的、持續不斷的殺戮戰場</a:t>
            </a:r>
            <a:r>
              <a:rPr lang="zh-TW" altLang="en-US" sz="3200" dirty="0"/>
              <a:t>。世界是一個很實際的試探源頭，</a:t>
            </a:r>
            <a:r>
              <a:rPr lang="zh-TW" altLang="en-US" sz="3200" dirty="0">
                <a:solidFill>
                  <a:srgbClr val="FF0000"/>
                </a:solidFill>
              </a:rPr>
              <a:t>它迫使我們「變成它的模樣」</a:t>
            </a:r>
            <a:r>
              <a:rPr lang="zh-TW" altLang="en-US" sz="3200" dirty="0"/>
              <a:t>， 而往往我們很難抵禦從它而來的壓力。</a:t>
            </a:r>
            <a:endParaRPr lang="en-US" altLang="zh-TW" sz="3200" dirty="0"/>
          </a:p>
          <a:p>
            <a:pPr marL="0" indent="0">
              <a:buNone/>
            </a:pPr>
            <a:r>
              <a:rPr lang="zh-TW" altLang="en-US" sz="3200" dirty="0"/>
              <a:t>新約聖經指出世界吸引人的多種途徑。在撒種的比喻裏，耶穌用「滿布荊棘的心田」來形容人聽道後的反應：</a:t>
            </a:r>
          </a:p>
          <a:p>
            <a:pPr marL="0" indent="0">
              <a:buNone/>
            </a:pPr>
            <a:r>
              <a:rPr lang="zh-TW" altLang="en-US" sz="3200" dirty="0"/>
              <a:t>那撒在荊棘裏的，就是人聽了道，有今世的憂慮和財富的迷惑把道擠住，結不出果實來。（ 馬太福音 </a:t>
            </a:r>
            <a:r>
              <a:rPr lang="en-US" altLang="zh-TW" sz="3200" dirty="0"/>
              <a:t>13:22</a:t>
            </a:r>
            <a:r>
              <a:rPr lang="zh-TW" altLang="en-US" sz="3200" dirty="0"/>
              <a:t>）</a:t>
            </a:r>
            <a:endParaRPr lang="en-US" altLang="zh-CN" sz="3200" dirty="0"/>
          </a:p>
        </p:txBody>
      </p:sp>
    </p:spTree>
    <p:extLst>
      <p:ext uri="{BB962C8B-B14F-4D97-AF65-F5344CB8AC3E}">
        <p14:creationId xmlns:p14="http://schemas.microsoft.com/office/powerpoint/2010/main" val="15756171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基督徒的屬靈交戰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400"/>
            <a:ext cx="11201400" cy="5791200"/>
          </a:xfrm>
          <a:solidFill>
            <a:schemeClr val="bg1">
              <a:alpha val="69000"/>
            </a:schemeClr>
          </a:solidFill>
        </p:spPr>
        <p:txBody>
          <a:bodyPr>
            <a:noAutofit/>
          </a:bodyPr>
          <a:lstStyle/>
          <a:p>
            <a:pPr marL="0" indent="0">
              <a:buNone/>
            </a:pPr>
            <a:r>
              <a:rPr lang="zh-TW" altLang="en-US" sz="3200" dirty="0"/>
              <a:t>世界</a:t>
            </a:r>
            <a:r>
              <a:rPr lang="zh-CN" altLang="en-US" sz="3200" dirty="0"/>
              <a:t>：</a:t>
            </a:r>
            <a:endParaRPr lang="en-US" altLang="zh-CN" sz="3200" dirty="0"/>
          </a:p>
          <a:p>
            <a:pPr marL="0" indent="0">
              <a:buNone/>
            </a:pPr>
            <a:r>
              <a:rPr lang="zh-TW" altLang="en-US" sz="3200" dirty="0"/>
              <a:t>在這比喻裏，世界的律被描寫成是會「擠住」上帝道中的恩典。耶穌所講的是一個認基督為主的信徒，如何一邊心系世俗財富，一邊又要跟隨主的情形。最終，（ </a:t>
            </a:r>
            <a:r>
              <a:rPr lang="zh-CN" altLang="en-US" sz="3200" dirty="0"/>
              <a:t>缓慢地、不知不觉地、残酷地</a:t>
            </a:r>
            <a:r>
              <a:rPr lang="zh-TW" altLang="en-US" sz="3200" dirty="0"/>
              <a:t>）這信徒的生命就被擠住了，上帝的話語全給擠出去了，並且所有先前擁有的屬靈生命也盡枯乾了。</a:t>
            </a:r>
            <a:endParaRPr lang="en-US" altLang="zh-TW" sz="3200" dirty="0"/>
          </a:p>
          <a:p>
            <a:pPr marL="0" indent="0">
              <a:buNone/>
            </a:pPr>
            <a:r>
              <a:rPr lang="zh-TW" altLang="en-US" sz="3200" dirty="0"/>
              <a:t>這「世界」， 就目前這個時代的情形來看，一切世俗的東西，其價值觀和時代意識等，不應該在我們屬天的歷程中占統治地位；意思就是說，身為基督徒，我們無一僥免，必須時常與我們自己的欲望爭戰</a:t>
            </a:r>
            <a:r>
              <a:rPr lang="zh-CN" altLang="en-US" sz="3200" dirty="0"/>
              <a:t>。</a:t>
            </a:r>
            <a:endParaRPr lang="en-US" altLang="zh-CN" sz="3200" dirty="0"/>
          </a:p>
        </p:txBody>
      </p:sp>
    </p:spTree>
    <p:extLst>
      <p:ext uri="{BB962C8B-B14F-4D97-AF65-F5344CB8AC3E}">
        <p14:creationId xmlns:p14="http://schemas.microsoft.com/office/powerpoint/2010/main" val="25087181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基督徒的屬靈交戰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世界</a:t>
            </a:r>
            <a:r>
              <a:rPr lang="zh-CN" altLang="en-US" sz="3200" dirty="0"/>
              <a:t>：</a:t>
            </a:r>
            <a:endParaRPr lang="en-US" altLang="zh-CN" sz="3200" dirty="0"/>
          </a:p>
          <a:p>
            <a:pPr marL="0" indent="0">
              <a:buNone/>
            </a:pPr>
            <a:r>
              <a:rPr lang="zh-TW" altLang="en-US" sz="3200" dirty="0"/>
              <a:t>保羅在在哥林多前書第 </a:t>
            </a:r>
            <a:r>
              <a:rPr lang="en-US" altLang="zh-TW" sz="3200" dirty="0"/>
              <a:t>7 </a:t>
            </a:r>
            <a:r>
              <a:rPr lang="zh-TW" altLang="en-US" sz="3200" dirty="0"/>
              <a:t>章這段常被人誤解的經文裏說：</a:t>
            </a:r>
            <a:endParaRPr lang="en-US" altLang="zh-TW" sz="3200" dirty="0"/>
          </a:p>
          <a:p>
            <a:pPr marL="0" indent="0">
              <a:buNone/>
            </a:pPr>
            <a:r>
              <a:rPr lang="zh-TW" altLang="en-US" sz="3200" dirty="0"/>
              <a:t>我願你們無所掛慮。沒有娶妻的人，掛念的是主的事，想怎樣去得主喜悅；但娶了妻子的人是為世上的事掛慮，想怎樣去討妻子的歡心，這樣他就分心了。沒有結婚的婦女和守獨身的女子，掛念的是主的事，好讓身體和心靈都成為聖潔；但結了婚的婦女是為世上的事掛慮，想怎樣去討丈夫的歡心。我說這話，是為了你們自己的益處；我不是要限制你們，而是要你們作合宜的事，一心一意的對主忠誠。（ 哥林多前書 </a:t>
            </a:r>
            <a:r>
              <a:rPr lang="en-US" altLang="zh-TW" sz="3200" dirty="0"/>
              <a:t>7:32-35</a:t>
            </a:r>
            <a:r>
              <a:rPr lang="zh-TW" altLang="en-US" sz="3200" dirty="0"/>
              <a:t>）</a:t>
            </a:r>
            <a:endParaRPr lang="en-US" altLang="zh-CN" sz="3200" dirty="0"/>
          </a:p>
        </p:txBody>
      </p:sp>
    </p:spTree>
    <p:extLst>
      <p:ext uri="{BB962C8B-B14F-4D97-AF65-F5344CB8AC3E}">
        <p14:creationId xmlns:p14="http://schemas.microsoft.com/office/powerpoint/2010/main" val="23795919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基督徒的屬靈交戰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世界</a:t>
            </a:r>
            <a:r>
              <a:rPr lang="zh-CN" altLang="en-US" sz="3200" dirty="0"/>
              <a:t>：</a:t>
            </a:r>
            <a:endParaRPr lang="en-US" altLang="zh-CN" sz="3200" dirty="0"/>
          </a:p>
          <a:p>
            <a:pPr marL="0" indent="0">
              <a:buNone/>
            </a:pPr>
            <a:r>
              <a:rPr lang="zh-TW" altLang="en-US" sz="3200" dirty="0"/>
              <a:t>有時候，保羅這番話會被人理解成他對婚姻存輕視的態度，但在像哥林多人所經歷的那種性解放日子裏的人，就會明白保羅只是在主張現實主義而非禁欲主義。保羅並不是說婚姻是個戰場，而是指一個已婚的人，為要保守對主的忠心熱誠而產生的內心交戰。</a:t>
            </a:r>
            <a:endParaRPr lang="en-US" altLang="zh-TW" sz="3200" dirty="0"/>
          </a:p>
          <a:p>
            <a:pPr marL="0" indent="0">
              <a:buNone/>
            </a:pPr>
            <a:r>
              <a:rPr lang="zh-TW" altLang="en-US" sz="3200" dirty="0"/>
              <a:t>婚姻是一項祝福（正如保羅給歌羅西和以弗所信徒的信中所說的）。 但這也就是為什麼婚姻也能夠成為試探的來源。</a:t>
            </a:r>
            <a:endParaRPr lang="en-US" altLang="zh-TW" sz="3200" dirty="0"/>
          </a:p>
          <a:p>
            <a:pPr marL="0" indent="0">
              <a:buNone/>
            </a:pPr>
            <a:r>
              <a:rPr lang="zh-TW" altLang="en-US" sz="3200" dirty="0"/>
              <a:t>地上的福份帶給我們的矛盾，就在於因為己欲的喜好，我們往往會傾向崇拜恩賜而忘掉賜恩的那一位。因此，在哥林多前書較前一段，保羅提到要培養一種抽離於世的情性：</a:t>
            </a:r>
            <a:endParaRPr lang="en-US" altLang="zh-CN" sz="3200" dirty="0"/>
          </a:p>
        </p:txBody>
      </p:sp>
    </p:spTree>
    <p:extLst>
      <p:ext uri="{BB962C8B-B14F-4D97-AF65-F5344CB8AC3E}">
        <p14:creationId xmlns:p14="http://schemas.microsoft.com/office/powerpoint/2010/main" val="25255714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基督徒的屬靈交戰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世界</a:t>
            </a:r>
            <a:r>
              <a:rPr lang="zh-CN" altLang="en-US" sz="3200" dirty="0"/>
              <a:t>：</a:t>
            </a:r>
            <a:endParaRPr lang="en-US" altLang="zh-CN" sz="3200" dirty="0"/>
          </a:p>
          <a:p>
            <a:pPr marL="0" indent="0">
              <a:buNone/>
            </a:pPr>
            <a:r>
              <a:rPr lang="zh-TW" altLang="en-US" sz="3200" dirty="0"/>
              <a:t>弟兄們，我是說時候不多了。從今以後，有妻子的要像沒有妻子的，哀哭的要像不哀哭的，快樂的要像不快樂的，買了東西的要像一無所得的，享用世上百物的要像沒有享用的一樣，因為這世上的情況都要過去。（ 哥林多前書 </a:t>
            </a:r>
            <a:r>
              <a:rPr lang="en-US" altLang="zh-TW" sz="3200" dirty="0"/>
              <a:t>7:29-31</a:t>
            </a:r>
            <a:r>
              <a:rPr lang="zh-TW" altLang="en-US" sz="3200" dirty="0"/>
              <a:t>）</a:t>
            </a:r>
            <a:endParaRPr lang="en-US" altLang="zh-TW" sz="3200" dirty="0"/>
          </a:p>
          <a:p>
            <a:pPr marL="0" indent="0">
              <a:buNone/>
            </a:pPr>
            <a:r>
              <a:rPr lang="zh-TW" altLang="en-US" sz="3200" dirty="0"/>
              <a:t>加爾文對這段經文有很獨特、很具啟發性的見解：</a:t>
            </a:r>
            <a:endParaRPr lang="en-US" altLang="zh-TW" sz="3200" dirty="0"/>
          </a:p>
          <a:p>
            <a:pPr marL="0" indent="0">
              <a:buNone/>
            </a:pPr>
            <a:r>
              <a:rPr lang="zh-TW" altLang="en-US" sz="3200" dirty="0"/>
              <a:t>所有為現今生活而提供的享受，都是從上帝而來神聖的禮物，但都因我們的誤用將之搗毀了。如果我們想知道為什麼會這樣呢？原因就是</a:t>
            </a:r>
            <a:r>
              <a:rPr lang="zh-TW" altLang="en-US" sz="3200" dirty="0">
                <a:solidFill>
                  <a:srgbClr val="FF0000"/>
                </a:solidFill>
              </a:rPr>
              <a:t>我們往往為了滿足自己的欲望，而在世界上流連忘返</a:t>
            </a:r>
            <a:r>
              <a:rPr lang="zh-TW" altLang="en-US" sz="3200" dirty="0"/>
              <a:t>。結果呢？那賜給我們，要用來幫助我們行走天路的祝福，反而成了我們的鎖鏈把我們給拴住了。</a:t>
            </a:r>
            <a:endParaRPr lang="en-US" altLang="zh-CN" sz="3200" dirty="0"/>
          </a:p>
        </p:txBody>
      </p:sp>
    </p:spTree>
    <p:extLst>
      <p:ext uri="{BB962C8B-B14F-4D97-AF65-F5344CB8AC3E}">
        <p14:creationId xmlns:p14="http://schemas.microsoft.com/office/powerpoint/2010/main" val="40113400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基督徒的屬靈交戰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世界</a:t>
            </a:r>
            <a:r>
              <a:rPr lang="zh-CN" altLang="en-US" sz="3200" dirty="0"/>
              <a:t>：</a:t>
            </a:r>
            <a:endParaRPr lang="en-US" altLang="zh-CN" sz="3200" dirty="0"/>
          </a:p>
          <a:p>
            <a:pPr marL="0" indent="0">
              <a:buNone/>
            </a:pPr>
            <a:r>
              <a:rPr lang="zh-TW" altLang="en-US" sz="3200" dirty="0"/>
              <a:t>為了點醒我們，叫我們不再沉迷今生的享樂，保羅如實地指出人的一生是很短暫的。正因如此，保羅才引伸道，我們對待今生一切事物的正確態度，乃是要視有為無，拿得起放得下。</a:t>
            </a:r>
          </a:p>
          <a:p>
            <a:pPr marL="0" indent="0">
              <a:buNone/>
            </a:pPr>
            <a:r>
              <a:rPr lang="zh-TW" altLang="en-US" sz="3200" dirty="0"/>
              <a:t>因為一個人若看自己不過是世上寄居的客旅，他對待世上的物質享受，一定會抱著一種借用別人東西的心態。也就是說，</a:t>
            </a:r>
            <a:r>
              <a:rPr lang="zh-TW" altLang="en-US" sz="3200" dirty="0">
                <a:solidFill>
                  <a:srgbClr val="FF0000"/>
                </a:solidFill>
              </a:rPr>
              <a:t>人家借你用，可能只借一天</a:t>
            </a:r>
            <a:r>
              <a:rPr lang="zh-TW" altLang="en-US" sz="3200" dirty="0"/>
              <a:t>。這話的主要意思乃是說，基督徒的心思意念不應該被世俗的東西所佔據，也不應該以享有這些東西為滿足。</a:t>
            </a:r>
            <a:r>
              <a:rPr lang="zh-CN" altLang="en-US" sz="3200" dirty="0"/>
              <a:t>（或者因为想要留住借的东西更久一点损害了与出借物主人的关系。）</a:t>
            </a:r>
            <a:r>
              <a:rPr lang="zh-TW" altLang="en-US" sz="3200" dirty="0"/>
              <a:t>因為我們活在世上，應當抱著隨時有可能被主接去的心態而活。保羅並不是建議基督徒從此拋棄產業，一無所有，他只是要他們不要被這些東西佔據一生。</a:t>
            </a:r>
            <a:endParaRPr lang="en-US" altLang="zh-CN" sz="3200" dirty="0"/>
          </a:p>
        </p:txBody>
      </p:sp>
    </p:spTree>
    <p:extLst>
      <p:ext uri="{BB962C8B-B14F-4D97-AF65-F5344CB8AC3E}">
        <p14:creationId xmlns:p14="http://schemas.microsoft.com/office/powerpoint/2010/main" val="10870588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基督徒的屬靈交戰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世界</a:t>
            </a:r>
            <a:r>
              <a:rPr lang="zh-CN" altLang="en-US" sz="3200" dirty="0"/>
              <a:t>：</a:t>
            </a:r>
            <a:endParaRPr lang="en-US" altLang="zh-CN" sz="3200" dirty="0"/>
          </a:p>
          <a:p>
            <a:pPr marL="0" indent="0">
              <a:buNone/>
            </a:pPr>
            <a:r>
              <a:rPr lang="zh-TW" altLang="en-US" sz="3200" dirty="0"/>
              <a:t>俗世不但要擠住我們，也在模塑我們。我們必須盡一切努力防止自己被它套住，把我們捲進它那套思維方式中。</a:t>
            </a:r>
            <a:endParaRPr lang="en-US" altLang="zh-TW" sz="3200" dirty="0"/>
          </a:p>
          <a:p>
            <a:pPr marL="0" indent="0">
              <a:buNone/>
            </a:pPr>
            <a:r>
              <a:rPr lang="zh-TW" altLang="en-US" sz="3200" dirty="0"/>
              <a:t>世俗化這一概念，不應當只是</a:t>
            </a:r>
            <a:r>
              <a:rPr lang="zh-CN" altLang="en-US" sz="3200" dirty="0"/>
              <a:t>奢华物质享受</a:t>
            </a:r>
            <a:r>
              <a:rPr lang="zh-TW" altLang="en-US" sz="3200" dirty="0"/>
              <a:t>這麼簡單，而是一種更深層的、更陰險的意識。它有自己的一套價值標準，那是次聖經、次基督教的文化的，它會從各方面來侵蝕我們的思想觀念。</a:t>
            </a:r>
            <a:r>
              <a:rPr lang="zh-CN" altLang="en-US" sz="3200" dirty="0"/>
              <a:t>（因为人人在神面前平等，因此追求结果平等；因为耶稣爱罪人，因此必须容忍他们的罪。）</a:t>
            </a:r>
            <a:r>
              <a:rPr lang="zh-TW" altLang="en-US" sz="3200" dirty="0"/>
              <a:t>一個人很可能外表生活舉止符合基督徒的體統，但內裏的心思意念卻在與世界為伍。</a:t>
            </a:r>
            <a:endParaRPr lang="en-US" altLang="zh-TW" sz="3200" dirty="0"/>
          </a:p>
          <a:p>
            <a:pPr marL="0" indent="0">
              <a:buNone/>
            </a:pPr>
            <a:r>
              <a:rPr lang="zh-TW" altLang="en-US" sz="3200" dirty="0"/>
              <a:t>這種偽善的危險是很微妙的，幾乎是出招必勝，永不失手的。當我們自我省察時，它會善於閃避，讓你無法察覺得到。但這正是當下在圍攻福音派基督徒的咒詛之一。</a:t>
            </a:r>
            <a:endParaRPr lang="en-US" altLang="zh-CN" sz="3200" dirty="0"/>
          </a:p>
        </p:txBody>
      </p:sp>
    </p:spTree>
    <p:extLst>
      <p:ext uri="{BB962C8B-B14F-4D97-AF65-F5344CB8AC3E}">
        <p14:creationId xmlns:p14="http://schemas.microsoft.com/office/powerpoint/2010/main" val="556036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基督徒的屬靈交戰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世界</a:t>
            </a:r>
            <a:r>
              <a:rPr lang="zh-CN" altLang="en-US" sz="3200" dirty="0"/>
              <a:t>：</a:t>
            </a:r>
            <a:endParaRPr lang="en-US" altLang="zh-CN" sz="3200" dirty="0"/>
          </a:p>
          <a:p>
            <a:pPr marL="0" indent="0">
              <a:buNone/>
            </a:pPr>
            <a:r>
              <a:rPr lang="zh-TW" altLang="en-US" sz="3200" dirty="0"/>
              <a:t>這個世界為我們設下的陷阱，就是要攔阻我們親近基督。</a:t>
            </a:r>
            <a:endParaRPr lang="en-US" altLang="zh-TW" sz="3200" dirty="0"/>
          </a:p>
          <a:p>
            <a:pPr marL="0" indent="0">
              <a:buNone/>
            </a:pPr>
            <a:r>
              <a:rPr lang="zh-TW" altLang="en-US" sz="3200" dirty="0"/>
              <a:t>我們不知道底馬離棄保羅的具體原因是什麼，但我們確實知道他為什麼會與保羅分手；他所愛慕的是「現今的世界」（ 提後 </a:t>
            </a:r>
            <a:r>
              <a:rPr lang="en-US" altLang="zh-TW" sz="3200" dirty="0"/>
              <a:t>4:10</a:t>
            </a:r>
            <a:r>
              <a:rPr lang="zh-TW" altLang="en-US" sz="3200" dirty="0"/>
              <a:t>）而不是「基督的顯現」（ 提後 </a:t>
            </a:r>
            <a:r>
              <a:rPr lang="en-US" altLang="zh-TW" sz="3200" dirty="0"/>
              <a:t>4:8</a:t>
            </a:r>
            <a:r>
              <a:rPr lang="zh-TW" altLang="en-US" sz="3200" dirty="0"/>
              <a:t>）。</a:t>
            </a:r>
          </a:p>
          <a:p>
            <a:pPr marL="0" indent="0">
              <a:buNone/>
            </a:pPr>
            <a:r>
              <a:rPr lang="zh-TW" altLang="en-US" sz="3200" dirty="0"/>
              <a:t>在現今時代中，有一些世俗的纏累，世俗的觀念，叫他離棄了起初對基督的愛和為同胞受苦的心志。失去了許多的屬靈能力，也失去了於他對真理的肯定，即使徒約翰所講的那種確信：</a:t>
            </a:r>
            <a:endParaRPr lang="en-US" altLang="zh-TW" sz="3200" dirty="0"/>
          </a:p>
          <a:p>
            <a:pPr marL="0" indent="0">
              <a:buNone/>
            </a:pPr>
            <a:r>
              <a:rPr lang="zh-TW" altLang="en-US" sz="3200" dirty="0"/>
              <a:t>因為凡從上帝生的就勝過世界。使我們勝過世界的，就是我們的信心。勝過世界的是誰呢？不就是那信耶穌是上帝的兒子的麼？（ 約翰一書五章 </a:t>
            </a:r>
            <a:r>
              <a:rPr lang="en-US" altLang="zh-TW" sz="3200" dirty="0"/>
              <a:t>4-5</a:t>
            </a:r>
            <a:r>
              <a:rPr lang="zh-TW" altLang="en-US" sz="3200" dirty="0"/>
              <a:t>）</a:t>
            </a:r>
            <a:endParaRPr lang="en-US" altLang="zh-CN" sz="3200" dirty="0"/>
          </a:p>
        </p:txBody>
      </p:sp>
    </p:spTree>
    <p:extLst>
      <p:ext uri="{BB962C8B-B14F-4D97-AF65-F5344CB8AC3E}">
        <p14:creationId xmlns:p14="http://schemas.microsoft.com/office/powerpoint/2010/main" val="41074000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基督徒的屬靈交戰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CN" altLang="en-US" sz="3200" dirty="0"/>
              <a:t>魔鬼：</a:t>
            </a:r>
            <a:endParaRPr lang="en-US" altLang="zh-CN" sz="3200" dirty="0"/>
          </a:p>
          <a:p>
            <a:pPr marL="0" indent="0">
              <a:buNone/>
            </a:pPr>
            <a:r>
              <a:rPr lang="zh-TW" altLang="en-US" sz="3200" dirty="0"/>
              <a:t>世</a:t>
            </a:r>
            <a:r>
              <a:rPr lang="zh-CN" altLang="en-US" sz="3200" dirty="0"/>
              <a:t>界毕竟是死的。 而基督徒面对的另一层面的争战就是与一个活生生的仇敌</a:t>
            </a:r>
            <a:r>
              <a:rPr lang="en-US" altLang="zh-CN" sz="3200" dirty="0"/>
              <a:t>—</a:t>
            </a:r>
            <a:r>
              <a:rPr lang="zh-CN" altLang="en-US" sz="3200" dirty="0"/>
              <a:t>魔鬼</a:t>
            </a:r>
            <a:r>
              <a:rPr lang="en-US" altLang="zh-CN" sz="3200" dirty="0"/>
              <a:t>--</a:t>
            </a:r>
            <a:r>
              <a:rPr lang="zh-CN" altLang="en-US" sz="3200" dirty="0"/>
              <a:t>的交战。</a:t>
            </a:r>
            <a:endParaRPr lang="en-US" altLang="zh-CN" sz="3200" dirty="0"/>
          </a:p>
          <a:p>
            <a:pPr marL="0" indent="0">
              <a:buNone/>
            </a:pPr>
            <a:r>
              <a:rPr lang="zh-TW" altLang="en-US" sz="3200" dirty="0"/>
              <a:t>我们要避免两个极端的危险</a:t>
            </a:r>
            <a:r>
              <a:rPr lang="zh-CN" altLang="en-US" sz="3200" dirty="0"/>
              <a:t>，一个是过度轻视牠。 另一个是过分重视牠。 忘却了基督和祂的得胜，以致对邪恶势力产生过分的恐惧感， 活得好像我们依然受制于魔鬼的掌控， 有甚至认为我们不需要 对自己的决定负任何责任。</a:t>
            </a:r>
            <a:endParaRPr lang="en-US" altLang="zh-CN" sz="3200" dirty="0"/>
          </a:p>
          <a:p>
            <a:pPr marL="0" indent="0">
              <a:buNone/>
            </a:pPr>
            <a:r>
              <a:rPr lang="zh-TW" altLang="en-US" sz="3200" dirty="0"/>
              <a:t>上面两种极端都不符合</a:t>
            </a:r>
            <a:r>
              <a:rPr lang="zh-CN" altLang="en-US" sz="3200" dirty="0"/>
              <a:t>圣经的观点。 圣经实实不否认撒旦有强大的势力，但同时也强调基督已经得胜这个事实。 在旧约里面，撒旦相对来说只是一团影子。 在基督里完成的启示里面我们就能够完全看清黑暗国度的真相。 </a:t>
            </a:r>
            <a:endParaRPr lang="en-US" altLang="zh-CN" sz="3200" dirty="0"/>
          </a:p>
        </p:txBody>
      </p:sp>
    </p:spTree>
    <p:extLst>
      <p:ext uri="{BB962C8B-B14F-4D97-AF65-F5344CB8AC3E}">
        <p14:creationId xmlns:p14="http://schemas.microsoft.com/office/powerpoint/2010/main" val="2473607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罪勢的瓦解</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90600"/>
            <a:ext cx="10972800" cy="5791200"/>
          </a:xfrm>
          <a:solidFill>
            <a:schemeClr val="bg1">
              <a:alpha val="69000"/>
            </a:schemeClr>
          </a:solidFill>
        </p:spPr>
        <p:txBody>
          <a:bodyPr>
            <a:noAutofit/>
          </a:bodyPr>
          <a:lstStyle/>
          <a:p>
            <a:pPr marL="571500" indent="-571500">
              <a:buAutoNum type="romanLcParenBoth"/>
            </a:pPr>
            <a:r>
              <a:rPr lang="zh-TW" altLang="en-US" sz="3200" dirty="0">
                <a:solidFill>
                  <a:srgbClr val="FF0000"/>
                </a:solidFill>
              </a:rPr>
              <a:t>每一個基督徒都是「聖徒」， 是「聖潔的族類」</a:t>
            </a:r>
            <a:r>
              <a:rPr lang="zh-TW" altLang="en-US" sz="3200" dirty="0"/>
              <a:t>。 它指的是一個現今已經享有的地位。</a:t>
            </a:r>
            <a:endParaRPr lang="en-US" altLang="zh-TW" sz="3200" dirty="0"/>
          </a:p>
          <a:p>
            <a:pPr marL="571500" indent="-571500">
              <a:buAutoNum type="romanLcParenBoth"/>
            </a:pPr>
            <a:r>
              <a:rPr lang="zh-TW" altLang="en-US" sz="3200" dirty="0"/>
              <a:t>向罪死</a:t>
            </a:r>
            <a:r>
              <a:rPr lang="zh-CN" altLang="en-US" sz="3200" dirty="0"/>
              <a:t>了：</a:t>
            </a:r>
            <a:r>
              <a:rPr lang="zh-TW" altLang="en-US" sz="3200" dirty="0"/>
              <a:t>這樣，我們可以說什麼呢？我們可以常在罪中，叫恩典增多麼？絕對不可！我們向罪死了的人，怎麼可以仍然活在罪中呢？（ 羅馬書 </a:t>
            </a:r>
            <a:r>
              <a:rPr lang="en-US" altLang="zh-TW" sz="3200" dirty="0"/>
              <a:t>6:1-2</a:t>
            </a:r>
            <a:r>
              <a:rPr lang="zh-TW" altLang="en-US" sz="3200" dirty="0"/>
              <a:t>）基督的死已經在我們重生的那一刻成為我們生命的一部份了，因此在我們裏面有這死的本質。當上帝的大能將屬天的生命賜給我們的那一天，我們和罪的關係就頓時徹底</a:t>
            </a:r>
            <a:r>
              <a:rPr lang="zh-CN" altLang="en-US" sz="3200" dirty="0"/>
              <a:t>改变</a:t>
            </a:r>
            <a:r>
              <a:rPr lang="zh-TW" altLang="en-US" sz="3200" dirty="0"/>
              <a:t>了。</a:t>
            </a:r>
            <a:endParaRPr lang="en-US" altLang="zh-TW" sz="3200" dirty="0"/>
          </a:p>
          <a:p>
            <a:pPr marL="571500" indent="-571500">
              <a:buAutoNum type="romanLcParenBoth"/>
            </a:pPr>
            <a:r>
              <a:rPr lang="zh-TW" altLang="en-US" sz="3200" dirty="0"/>
              <a:t>基督徒對罪的自由正是我們足以與罪交戰的基礎：所以，不要容罪</a:t>
            </a:r>
            <a:r>
              <a:rPr lang="en-US" altLang="zh-TW" sz="3200" dirty="0"/>
              <a:t>.....</a:t>
            </a:r>
            <a:r>
              <a:rPr lang="zh-TW" altLang="en-US" sz="3200" dirty="0"/>
              <a:t>掌權， </a:t>
            </a:r>
            <a:r>
              <a:rPr lang="en-US" altLang="zh-TW" sz="3200" dirty="0"/>
              <a:t>.....</a:t>
            </a:r>
            <a:r>
              <a:rPr lang="zh-TW" altLang="en-US" sz="3200" dirty="0"/>
              <a:t>也不要把你們的肢體獻給罪</a:t>
            </a:r>
          </a:p>
          <a:p>
            <a:pPr marL="571500" indent="-571500">
              <a:buAutoNum type="romanLcParenBoth"/>
            </a:pPr>
            <a:endParaRPr lang="en-US" altLang="zh-CN" sz="3200" dirty="0"/>
          </a:p>
          <a:p>
            <a:pPr marL="571500" indent="-571500">
              <a:buAutoNum type="romanLcParenBoth"/>
            </a:pPr>
            <a:endParaRPr lang="en-US" altLang="zh-TW" sz="3200" dirty="0"/>
          </a:p>
        </p:txBody>
      </p:sp>
    </p:spTree>
    <p:extLst>
      <p:ext uri="{BB962C8B-B14F-4D97-AF65-F5344CB8AC3E}">
        <p14:creationId xmlns:p14="http://schemas.microsoft.com/office/powerpoint/2010/main" val="36314932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基督徒的屬靈交戰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CN" altLang="en-US" sz="3200" dirty="0"/>
              <a:t>撒旦的本色和他的伎俩。</a:t>
            </a:r>
            <a:endParaRPr lang="en-US" altLang="zh-CN" sz="3200" dirty="0"/>
          </a:p>
          <a:p>
            <a:pPr marL="0" indent="0">
              <a:buNone/>
            </a:pPr>
            <a:r>
              <a:rPr lang="zh-TW" altLang="en-US" sz="3200" dirty="0"/>
              <a:t>圣经告诉我们</a:t>
            </a:r>
            <a:r>
              <a:rPr lang="zh-CN" altLang="en-US" sz="3200" dirty="0"/>
              <a:t>撒旦</a:t>
            </a:r>
            <a:r>
              <a:rPr lang="zh-TW" altLang="en-US" sz="3200" dirty="0"/>
              <a:t>本是为了上帝的荣耀而被造的活物。</a:t>
            </a:r>
            <a:endParaRPr lang="en-US" altLang="zh-TW" sz="3200" dirty="0"/>
          </a:p>
          <a:p>
            <a:pPr marL="0" indent="0">
              <a:buNone/>
            </a:pPr>
            <a:r>
              <a:rPr lang="en-US" altLang="zh-CN" sz="3200" dirty="0"/>
              <a:t>12 </a:t>
            </a:r>
            <a:r>
              <a:rPr lang="zh-CN" altLang="en-US" sz="3200" dirty="0"/>
              <a:t>明亮之星，早晨之子啊，你何竟从天坠落？你这攻败列国的，何竟被砍倒在地上？ </a:t>
            </a:r>
            <a:r>
              <a:rPr lang="en-US" altLang="zh-CN" sz="3200" dirty="0"/>
              <a:t>13 </a:t>
            </a:r>
            <a:r>
              <a:rPr lang="zh-CN" altLang="en-US" sz="3200" dirty="0"/>
              <a:t>你心里曾说：“我要升到天上，我要高举我的宝座在神众星以上，我要坐在聚会的山上，在北方的极处， </a:t>
            </a:r>
            <a:r>
              <a:rPr lang="en-US" altLang="zh-CN" sz="3200" dirty="0"/>
              <a:t>14 </a:t>
            </a:r>
            <a:r>
              <a:rPr lang="zh-CN" altLang="en-US" sz="3200" dirty="0"/>
              <a:t>我要升到高云之上，我要与至上者同等。” </a:t>
            </a:r>
            <a:r>
              <a:rPr lang="en-US" altLang="zh-CN" sz="3200" dirty="0"/>
              <a:t>15 </a:t>
            </a:r>
            <a:r>
              <a:rPr lang="zh-CN" altLang="en-US" sz="3200" dirty="0"/>
              <a:t>然而你必坠落阴间，到坑中极深之处。</a:t>
            </a:r>
            <a:endParaRPr lang="en-US" altLang="zh-CN" sz="3200" dirty="0"/>
          </a:p>
          <a:p>
            <a:pPr marL="0" indent="0">
              <a:buNone/>
            </a:pPr>
            <a:r>
              <a:rPr lang="zh-TW" altLang="en-US" sz="3200" dirty="0"/>
              <a:t>当然并不是所有的神学家都同意这里所指的是</a:t>
            </a:r>
            <a:r>
              <a:rPr lang="zh-CN" altLang="en-US" sz="3200" dirty="0"/>
              <a:t>撒旦</a:t>
            </a:r>
            <a:r>
              <a:rPr lang="zh-TW" altLang="en-US" sz="3200" dirty="0"/>
              <a:t>。 甚至加尔文认为这里所指的不过是带</a:t>
            </a:r>
            <a:r>
              <a:rPr lang="zh-CN" altLang="en-US" sz="3200" dirty="0"/>
              <a:t>着尾巴的巴比伦王而已。</a:t>
            </a:r>
            <a:endParaRPr lang="en-US" altLang="zh-CN" sz="3200" dirty="0"/>
          </a:p>
          <a:p>
            <a:pPr marL="0" indent="0">
              <a:buNone/>
            </a:pPr>
            <a:r>
              <a:rPr lang="zh-TW" altLang="en-US" sz="3200" dirty="0"/>
              <a:t>但在新约圣经就非常明确地指出</a:t>
            </a:r>
            <a:r>
              <a:rPr lang="zh-CN" altLang="en-US" sz="3200" dirty="0"/>
              <a:t>撒旦</a:t>
            </a:r>
            <a:r>
              <a:rPr lang="zh-TW" altLang="en-US" sz="3200" dirty="0"/>
              <a:t>从天上坠落。 不可能</a:t>
            </a:r>
            <a:r>
              <a:rPr lang="zh-CN" altLang="en-US" sz="3200" dirty="0"/>
              <a:t>有其他的解释。</a:t>
            </a:r>
            <a:endParaRPr lang="en-US" altLang="zh-CN" sz="3200" dirty="0"/>
          </a:p>
        </p:txBody>
      </p:sp>
    </p:spTree>
    <p:extLst>
      <p:ext uri="{BB962C8B-B14F-4D97-AF65-F5344CB8AC3E}">
        <p14:creationId xmlns:p14="http://schemas.microsoft.com/office/powerpoint/2010/main" val="27987197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基督徒的屬靈交戰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CN" altLang="en-US" sz="3200" dirty="0"/>
              <a:t>撒旦的本色和他的伎俩。</a:t>
            </a:r>
            <a:endParaRPr lang="en-US" altLang="zh-CN" sz="3200" dirty="0"/>
          </a:p>
          <a:p>
            <a:pPr marL="0" indent="0">
              <a:buNone/>
            </a:pPr>
            <a:r>
              <a:rPr lang="zh-CN" altLang="en-US" sz="3200" dirty="0"/>
              <a:t>他从起初是杀人的，不守真理，因他心里没有真理。</a:t>
            </a:r>
            <a:r>
              <a:rPr lang="en-US" altLang="zh-CN" sz="3200" dirty="0"/>
              <a:t>(</a:t>
            </a:r>
            <a:r>
              <a:rPr lang="zh-CN" altLang="en-US" sz="3200" dirty="0"/>
              <a:t>约</a:t>
            </a:r>
            <a:r>
              <a:rPr lang="en-US" altLang="zh-CN" sz="3200" dirty="0"/>
              <a:t>8:44)</a:t>
            </a:r>
          </a:p>
          <a:p>
            <a:pPr marL="0" indent="0">
              <a:buNone/>
            </a:pPr>
            <a:r>
              <a:rPr lang="zh-CN" altLang="en-US" sz="3200" dirty="0"/>
              <a:t> </a:t>
            </a:r>
            <a:r>
              <a:rPr lang="en-US" altLang="zh-CN" sz="3200" dirty="0"/>
              <a:t>8 </a:t>
            </a:r>
            <a:r>
              <a:rPr lang="zh-CN" altLang="en-US" sz="3200" dirty="0"/>
              <a:t>犯罪的是属魔鬼，因为魔鬼从起初就犯罪。 </a:t>
            </a:r>
            <a:r>
              <a:rPr lang="en-US" altLang="zh-CN" sz="3200" dirty="0"/>
              <a:t>(</a:t>
            </a:r>
            <a:r>
              <a:rPr lang="zh-CN" altLang="en-US" sz="3200" dirty="0"/>
              <a:t>约一</a:t>
            </a:r>
            <a:r>
              <a:rPr lang="en-US" altLang="zh-CN" sz="3200" dirty="0"/>
              <a:t>3:8</a:t>
            </a:r>
            <a:r>
              <a:rPr lang="zh-CN" altLang="en-US" sz="3200" dirty="0"/>
              <a:t>）</a:t>
            </a:r>
            <a:endParaRPr lang="en-US" altLang="zh-CN" sz="3200" dirty="0"/>
          </a:p>
          <a:p>
            <a:pPr marL="0" indent="0">
              <a:buNone/>
            </a:pPr>
            <a:r>
              <a:rPr lang="zh-TW" altLang="en-US" sz="3200" dirty="0"/>
              <a:t>在撒旦引诱人堕落之前，在天国里</a:t>
            </a:r>
            <a:r>
              <a:rPr lang="zh-CN" altLang="en-US" sz="3200" dirty="0"/>
              <a:t>，似乎</a:t>
            </a:r>
            <a:r>
              <a:rPr lang="zh-TW" altLang="en-US" sz="3200" dirty="0"/>
              <a:t>发生一场难以想象的大背叛。 除此之外</a:t>
            </a:r>
            <a:r>
              <a:rPr lang="zh-CN" altLang="en-US" sz="3200" dirty="0"/>
              <a:t>，我们知道的不多，也无需要知道更多。 我们知道的是新约圣经中道出撒旦的名字。 我们知道他这个名号不仅仅是撒谎者和抵挡者那么简单。</a:t>
            </a:r>
            <a:endParaRPr lang="en-US" altLang="zh-CN" sz="3200" dirty="0"/>
          </a:p>
          <a:p>
            <a:pPr marL="514350" indent="-514350">
              <a:buAutoNum type="arabicPeriod"/>
            </a:pPr>
            <a:r>
              <a:rPr lang="zh-TW" altLang="en-US" sz="3200" dirty="0"/>
              <a:t>他是那魔鬼。 这个名字希腊原文有</a:t>
            </a:r>
            <a:r>
              <a:rPr lang="zh-CN" altLang="en-US" sz="3200" dirty="0"/>
              <a:t>摔、</a:t>
            </a:r>
            <a:r>
              <a:rPr lang="zh-TW" altLang="en-US" sz="3200" dirty="0"/>
              <a:t> 毁坏</a:t>
            </a:r>
            <a:r>
              <a:rPr lang="zh-CN" altLang="en-US" sz="3200" dirty="0"/>
              <a:t>，诽谤的意思。 我们可以因此知道这个</a:t>
            </a:r>
            <a:r>
              <a:rPr lang="zh-TW" altLang="en-US" sz="3200" dirty="0"/>
              <a:t>名字</a:t>
            </a:r>
            <a:r>
              <a:rPr lang="zh-CN" altLang="en-US" sz="3200" dirty="0"/>
              <a:t>的本性。 他常以谎言与人打交道。 他不但扭曲有关基督的事， 有关上帝对世人的性情，他还扭曲基督徒的心。 他做的就是挑拨基督徒离见他们与上帝的关系，让我们对神产生怀疑， 觉得不能相信过深。</a:t>
            </a:r>
            <a:endParaRPr lang="en-US" altLang="zh-CN" sz="3200" dirty="0"/>
          </a:p>
          <a:p>
            <a:pPr marL="0" indent="0">
              <a:buNone/>
            </a:pPr>
            <a:endParaRPr lang="en-US" altLang="zh-CN" sz="3200" dirty="0"/>
          </a:p>
        </p:txBody>
      </p:sp>
    </p:spTree>
    <p:extLst>
      <p:ext uri="{BB962C8B-B14F-4D97-AF65-F5344CB8AC3E}">
        <p14:creationId xmlns:p14="http://schemas.microsoft.com/office/powerpoint/2010/main" val="17814581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基督徒的屬靈交戰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CN" altLang="en-US" sz="3200" dirty="0"/>
              <a:t>撒旦的本色和他的伎俩。</a:t>
            </a:r>
            <a:endParaRPr lang="en-US" altLang="zh-CN" sz="3200" dirty="0"/>
          </a:p>
          <a:p>
            <a:pPr marL="0" indent="0">
              <a:buNone/>
            </a:pPr>
            <a:r>
              <a:rPr lang="en-US" altLang="zh-TW" sz="3200" dirty="0"/>
              <a:t>2. </a:t>
            </a:r>
            <a:r>
              <a:rPr lang="zh-TW" altLang="en-US" sz="3200" dirty="0"/>
              <a:t>他的名字也有埋伏等待的意思。 如果是这样的话</a:t>
            </a:r>
            <a:r>
              <a:rPr lang="zh-CN" altLang="en-US" sz="3200" dirty="0"/>
              <a:t>，这就很形象的描述了基督徒属灵交战有一个特点就是我们往往处于我们在明处，敌人在暗处，我们常常在不知不觉中遇到试探，压力、冲突， 并且会对那些恶势力如何、为什么临到我们感到措手不及。 而同时这个特点也一些基督徒产生过分的惊恐。</a:t>
            </a:r>
            <a:endParaRPr lang="en-US" altLang="zh-CN" sz="3200" dirty="0"/>
          </a:p>
          <a:p>
            <a:pPr marL="0" indent="0">
              <a:buNone/>
            </a:pPr>
            <a:r>
              <a:rPr lang="en-US" altLang="zh-CN" sz="3200" dirty="0"/>
              <a:t>3. </a:t>
            </a:r>
            <a:r>
              <a:rPr lang="zh-TW" altLang="en-US" sz="3200" dirty="0"/>
              <a:t>他的名字也叫迷惑人的。</a:t>
            </a:r>
            <a:r>
              <a:rPr lang="zh-CN" altLang="en-US" sz="3200" dirty="0"/>
              <a:t>启</a:t>
            </a:r>
            <a:r>
              <a:rPr lang="en-US" altLang="zh-CN" sz="3200" dirty="0"/>
              <a:t>13:11</a:t>
            </a:r>
            <a:r>
              <a:rPr lang="zh-CN" altLang="en-US" sz="3200" dirty="0"/>
              <a:t> 我又看见另有一个兽从地中上来，有两角如同羊羔，说话好像龙。</a:t>
            </a:r>
            <a:r>
              <a:rPr lang="en-US" altLang="zh-CN" sz="3200" dirty="0"/>
              <a:t>…14 </a:t>
            </a:r>
            <a:r>
              <a:rPr lang="zh-CN" altLang="en-US" sz="3200" dirty="0"/>
              <a:t>它因赐给它权柄在兽面前能行奇事，就迷惑住在地上的人</a:t>
            </a:r>
            <a:r>
              <a:rPr lang="en-US" altLang="zh-CN" sz="3200" dirty="0"/>
              <a:t>…</a:t>
            </a:r>
            <a:r>
              <a:rPr lang="zh-CN" altLang="en-US" sz="3200" dirty="0"/>
              <a:t>。 羊羔一般是代表基督的。 但这个恶魔把自己装扮成有基督的外貌，一点都不奇怪， 因为牠的目的就是要迷惑我们。 迷惑原文的意思就是使人迷失和偏离正路。 从一开始他就靠迷惑引导始祖堕落。</a:t>
            </a:r>
            <a:endParaRPr lang="en-US" altLang="zh-CN" sz="3200" dirty="0"/>
          </a:p>
        </p:txBody>
      </p:sp>
    </p:spTree>
    <p:extLst>
      <p:ext uri="{BB962C8B-B14F-4D97-AF65-F5344CB8AC3E}">
        <p14:creationId xmlns:p14="http://schemas.microsoft.com/office/powerpoint/2010/main" val="38559267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基督徒的屬靈交戰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CN" altLang="en-US" sz="3200" dirty="0"/>
              <a:t>撒旦的本色和他的伎俩。</a:t>
            </a:r>
            <a:endParaRPr lang="en-US" altLang="zh-CN" sz="3200" dirty="0"/>
          </a:p>
          <a:p>
            <a:pPr marL="0" indent="0">
              <a:buNone/>
            </a:pPr>
            <a:r>
              <a:rPr lang="en-US" altLang="zh-CN" sz="3200" dirty="0"/>
              <a:t>4. </a:t>
            </a:r>
            <a:r>
              <a:rPr lang="zh-TW" altLang="en-US" sz="3200" dirty="0"/>
              <a:t>他也</a:t>
            </a:r>
            <a:r>
              <a:rPr lang="zh-CN" altLang="en-US" sz="3200" dirty="0"/>
              <a:t>被称为是控告弟兄的。 原词是在裁判所前控告或者说在法庭上控告。 在这里所描绘的图像乃是魔鬼在法庭上指控上帝的儿女</a:t>
            </a:r>
            <a:r>
              <a:rPr lang="zh-TW" altLang="en-US" sz="3200" dirty="0"/>
              <a:t>罪行和过分</a:t>
            </a:r>
            <a:r>
              <a:rPr lang="zh-CN" altLang="en-US" sz="3200" dirty="0"/>
              <a:t>。 我认为他并不是像作为检察官那样指控，反而， 他更像中国古代在帝王面前被指控犯罪的那个大臣反咬一口， 指着上帝的子民说，他们才是那个样子， 我的话，那他们也该被丢到永刑中， 好像如果这样的话，他就能够为自己的定罪找到多几个垫背的。</a:t>
            </a:r>
            <a:endParaRPr lang="en-US" altLang="zh-CN" sz="3200" dirty="0"/>
          </a:p>
        </p:txBody>
      </p:sp>
    </p:spTree>
    <p:extLst>
      <p:ext uri="{BB962C8B-B14F-4D97-AF65-F5344CB8AC3E}">
        <p14:creationId xmlns:p14="http://schemas.microsoft.com/office/powerpoint/2010/main" val="2597022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基督徒的屬靈交戰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CN" altLang="en-US" sz="3200" dirty="0"/>
              <a:t>撒旦与基督之别。</a:t>
            </a:r>
            <a:endParaRPr lang="en-US" altLang="zh-CN" sz="3200" dirty="0"/>
          </a:p>
          <a:p>
            <a:pPr marL="0" indent="0">
              <a:buNone/>
            </a:pPr>
            <a:r>
              <a:rPr lang="zh-TW" altLang="en-US" sz="3200" dirty="0"/>
              <a:t>保罗安慰我们说我们不但知道</a:t>
            </a:r>
            <a:r>
              <a:rPr lang="zh-CN" altLang="en-US" sz="3200" dirty="0"/>
              <a:t>撒旦的本领， 而且并非不晓得他的诡计。（林后</a:t>
            </a:r>
            <a:r>
              <a:rPr lang="en-US" altLang="zh-CN" sz="3200" dirty="0"/>
              <a:t>2:11</a:t>
            </a:r>
            <a:r>
              <a:rPr lang="zh-CN" altLang="en-US" sz="3200" dirty="0"/>
              <a:t>） 他其中一个诡计就是死人对他的出现产生错觉，扮成光明的天使 </a:t>
            </a:r>
            <a:r>
              <a:rPr lang="en-US" altLang="zh-CN" sz="3200" dirty="0"/>
              <a:t>-- </a:t>
            </a:r>
            <a:r>
              <a:rPr lang="zh-CN" altLang="en-US" sz="3200" dirty="0"/>
              <a:t>林后</a:t>
            </a:r>
            <a:r>
              <a:rPr lang="en-US" altLang="zh-CN" sz="3200" dirty="0"/>
              <a:t>11:14</a:t>
            </a:r>
            <a:r>
              <a:rPr lang="zh-CN" altLang="en-US" sz="3200" dirty="0"/>
              <a:t>。</a:t>
            </a:r>
            <a:endParaRPr lang="en-US" altLang="zh-CN" sz="3200" dirty="0"/>
          </a:p>
          <a:p>
            <a:pPr marL="0" indent="0">
              <a:buNone/>
            </a:pPr>
            <a:r>
              <a:rPr lang="zh-TW" altLang="en-US" sz="3200" dirty="0"/>
              <a:t>那我们如何区分呢？ 我们听到的声音到底来自</a:t>
            </a:r>
            <a:r>
              <a:rPr lang="zh-CN" altLang="en-US" sz="3200" dirty="0"/>
              <a:t>撒旦还是来自主呢？ 有些我们所经历的事情到底是撒旦的攻击还是主的作为呢？ 我们到底如何防范他的诡计？又如何穿上全副军装来应战呢。 我们可以从四个方面做比较来做分辨。</a:t>
            </a:r>
            <a:endParaRPr lang="en-US" altLang="zh-CN" sz="3200" dirty="0"/>
          </a:p>
          <a:p>
            <a:pPr marL="0" indent="0">
              <a:buNone/>
            </a:pPr>
            <a:r>
              <a:rPr lang="en-US" altLang="zh-CN" sz="3200" dirty="0"/>
              <a:t>1. </a:t>
            </a:r>
            <a:r>
              <a:rPr lang="zh-TW" altLang="en-US" sz="3200" dirty="0"/>
              <a:t>基督的声音永远与圣经真正的思相吻合。 而</a:t>
            </a:r>
            <a:r>
              <a:rPr lang="zh-CN" altLang="en-US" sz="3200" dirty="0"/>
              <a:t>撒旦</a:t>
            </a:r>
            <a:r>
              <a:rPr lang="zh-TW" altLang="en-US" sz="3200" dirty="0"/>
              <a:t>则常</a:t>
            </a:r>
            <a:r>
              <a:rPr lang="zh-CN" altLang="en-US" sz="3200" dirty="0"/>
              <a:t>常曲解圣经。 把圣经原有的意思、所针对的目的解释成别的说法或别的目的上。</a:t>
            </a:r>
            <a:endParaRPr lang="en-US" altLang="zh-CN" sz="3200" dirty="0"/>
          </a:p>
        </p:txBody>
      </p:sp>
    </p:spTree>
    <p:extLst>
      <p:ext uri="{BB962C8B-B14F-4D97-AF65-F5344CB8AC3E}">
        <p14:creationId xmlns:p14="http://schemas.microsoft.com/office/powerpoint/2010/main" val="36378969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基督徒的屬靈交戰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CN" altLang="en-US" sz="3200" dirty="0"/>
              <a:t>撒旦与基督之别。</a:t>
            </a:r>
            <a:endParaRPr lang="en-US" altLang="zh-CN" sz="3200" dirty="0"/>
          </a:p>
          <a:p>
            <a:pPr marL="0" indent="0">
              <a:buNone/>
            </a:pPr>
            <a:r>
              <a:rPr lang="en-US" altLang="zh-CN" sz="3200" dirty="0"/>
              <a:t>2. </a:t>
            </a:r>
            <a:r>
              <a:rPr lang="zh-TW" altLang="en-US" sz="3200" dirty="0"/>
              <a:t>基督的智慧与基督的属性是一致的。 是纯洁和平</a:t>
            </a:r>
            <a:r>
              <a:rPr lang="zh-CN" altLang="en-US" sz="3200" dirty="0"/>
              <a:t>，温柔谦卑，满有恩慈和善果的（ 唯独从上头来的智慧，先是清洁，后是和平、温良、柔顺、满有怜悯、多结善果、没有偏见、没有假冒 雅</a:t>
            </a:r>
            <a:r>
              <a:rPr lang="en-US" altLang="zh-CN" sz="3200" dirty="0"/>
              <a:t>3:17</a:t>
            </a:r>
            <a:r>
              <a:rPr lang="zh-CN" altLang="en-US" sz="3200" dirty="0"/>
              <a:t>）。 撒旦的工作往往叫人没有平安，不得满足。 他常常在人心里播种所谓的智慧，然后带来纷争，摧毁我们与上帝与其他弟兄姐妹之间的和谐。</a:t>
            </a:r>
            <a:endParaRPr lang="en-US" altLang="zh-CN" sz="3200" dirty="0"/>
          </a:p>
          <a:p>
            <a:pPr marL="0" indent="0">
              <a:buNone/>
            </a:pPr>
            <a:r>
              <a:rPr lang="en-US" altLang="zh-CN" sz="3200" dirty="0"/>
              <a:t>3. </a:t>
            </a:r>
            <a:r>
              <a:rPr lang="zh-TW" altLang="en-US" sz="3200" dirty="0"/>
              <a:t>基督介入我们心中是很温柔的</a:t>
            </a:r>
            <a:r>
              <a:rPr lang="zh-CN" altLang="en-US" sz="3200" dirty="0"/>
              <a:t>，正如他自己是一位温柔的主一样。 撒旦的介入常常挑起一些让我们头脑焚烧的火焰， 同时削弱我们信仰上的平衡。</a:t>
            </a:r>
            <a:endParaRPr lang="en-US" altLang="zh-CN" sz="3200" dirty="0"/>
          </a:p>
        </p:txBody>
      </p:sp>
    </p:spTree>
    <p:extLst>
      <p:ext uri="{BB962C8B-B14F-4D97-AF65-F5344CB8AC3E}">
        <p14:creationId xmlns:p14="http://schemas.microsoft.com/office/powerpoint/2010/main" val="19023699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基督徒的屬靈交戰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CN" altLang="en-US" sz="3200" dirty="0"/>
              <a:t>撒旦与基督之别。</a:t>
            </a:r>
            <a:endParaRPr lang="en-US" altLang="zh-CN" sz="3200" dirty="0"/>
          </a:p>
          <a:p>
            <a:pPr marL="0" indent="0">
              <a:buNone/>
            </a:pPr>
            <a:r>
              <a:rPr lang="en-US" altLang="zh-CN" sz="3200" dirty="0"/>
              <a:t>4. </a:t>
            </a:r>
            <a:r>
              <a:rPr lang="zh-TW" altLang="en-US" sz="3200" dirty="0"/>
              <a:t>基督</a:t>
            </a:r>
            <a:r>
              <a:rPr lang="zh-CN" altLang="en-US" sz="3200" dirty="0"/>
              <a:t>呼召我们与他一同受苦。 而撒旦左右我们的标记是要我们远离主的十字架。 撒旦曾经致力于阻拦基督上十字架，比如在旷野的试探， 后来透过西门彼得的话。 他也要尽量把我们与这位受苦的主分开，动摇我们对他的爱慕和信靠。</a:t>
            </a:r>
            <a:endParaRPr lang="en-US" altLang="zh-CN" sz="3200" dirty="0"/>
          </a:p>
          <a:p>
            <a:pPr marL="0" indent="0">
              <a:buNone/>
            </a:pPr>
            <a:r>
              <a:rPr lang="zh-TW" altLang="en-US" sz="3200" dirty="0"/>
              <a:t>他知道十字架牺牲的道理</a:t>
            </a:r>
            <a:r>
              <a:rPr lang="zh-CN" altLang="en-US" sz="3200" dirty="0"/>
              <a:t>，乃是培育属灵果实的最重要因素，因此他会竭尽全力阻止我们经历十架。</a:t>
            </a:r>
            <a:endParaRPr lang="en-US" altLang="zh-CN" sz="3200" dirty="0"/>
          </a:p>
          <a:p>
            <a:pPr marL="0" indent="0">
              <a:buNone/>
            </a:pPr>
            <a:r>
              <a:rPr lang="zh-TW" altLang="en-US" sz="3200" dirty="0"/>
              <a:t>不过即使我们已经掌握这些</a:t>
            </a:r>
            <a:r>
              <a:rPr lang="zh-CN" altLang="en-US" sz="3200" dirty="0"/>
              <a:t>熟练的分辨， 知道真正的基督和那带着假面具的撒旦之间的分别。 我们仍然要进一步防范他另一种的侵扰。</a:t>
            </a:r>
            <a:endParaRPr lang="en-US" altLang="zh-CN" sz="3200" dirty="0"/>
          </a:p>
        </p:txBody>
      </p:sp>
    </p:spTree>
    <p:extLst>
      <p:ext uri="{BB962C8B-B14F-4D97-AF65-F5344CB8AC3E}">
        <p14:creationId xmlns:p14="http://schemas.microsoft.com/office/powerpoint/2010/main" val="5640536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基督徒的屬靈交戰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CN" altLang="en-US" sz="3200" dirty="0"/>
              <a:t>撒旦与 我们 情欲之间的区别：</a:t>
            </a:r>
            <a:endParaRPr lang="en-US" altLang="zh-CN" sz="3200" dirty="0"/>
          </a:p>
          <a:p>
            <a:pPr marL="0" indent="0">
              <a:buNone/>
            </a:pPr>
            <a:r>
              <a:rPr lang="zh-TW" altLang="en-US" sz="3200" dirty="0"/>
              <a:t>从某个角度来说</a:t>
            </a:r>
            <a:r>
              <a:rPr lang="zh-CN" altLang="en-US" sz="3200" dirty="0"/>
              <a:t>，这个区别更加困难，因为我们心中罪的残余和那恶者的诡计是属于同一类的东西。 托马斯华生（</a:t>
            </a:r>
            <a:r>
              <a:rPr lang="en-US" altLang="zh-CN" sz="3200" dirty="0"/>
              <a:t>Thomas Watson</a:t>
            </a:r>
            <a:r>
              <a:rPr lang="zh-CN" altLang="en-US" sz="3200" dirty="0"/>
              <a:t>）曾经这样写道</a:t>
            </a:r>
            <a:r>
              <a:rPr lang="en-US" altLang="zh-CN" sz="3200" dirty="0"/>
              <a:t>:</a:t>
            </a:r>
          </a:p>
          <a:p>
            <a:pPr marL="0" indent="0">
              <a:buNone/>
            </a:pPr>
            <a:r>
              <a:rPr lang="zh-TW" altLang="en-US" sz="3200" dirty="0"/>
              <a:t>要分别究竟是蛇咬的毒伤还是心思意念的病毒？ 究竟是</a:t>
            </a:r>
            <a:r>
              <a:rPr lang="zh-CN" altLang="en-US" sz="3200" dirty="0"/>
              <a:t>撒旦</a:t>
            </a:r>
            <a:r>
              <a:rPr lang="zh-TW" altLang="en-US" sz="3200" dirty="0"/>
              <a:t>出的点子</a:t>
            </a:r>
            <a:r>
              <a:rPr lang="zh-CN" altLang="en-US" sz="3200" dirty="0"/>
              <a:t>，还是自己内心的欲望不是一件容易的事情。 但我认为两者起码有三个方面的区别。</a:t>
            </a:r>
            <a:endParaRPr lang="en-US" altLang="zh-CN" sz="3200" dirty="0"/>
          </a:p>
          <a:p>
            <a:pPr marL="0" indent="0">
              <a:buNone/>
            </a:pPr>
            <a:r>
              <a:rPr lang="en-US" altLang="zh-CN" sz="3200" dirty="0"/>
              <a:t>1. </a:t>
            </a:r>
            <a:r>
              <a:rPr lang="zh-TW" altLang="en-US" sz="3200" dirty="0"/>
              <a:t>来自内心的邪恶念头</a:t>
            </a:r>
            <a:r>
              <a:rPr lang="zh-CN" altLang="en-US" sz="3200" dirty="0"/>
              <a:t>通常是慢慢冒出来的， 逐渐增 长。 罪一直在我们的思想里搅扰，就等着我们对他说好吧。 从撒旦而来的意念却往往是突如其来，好比飞箭一样猛的一下就闯进来了， 好像大卫点数百姓的念头。</a:t>
            </a:r>
            <a:endParaRPr lang="en-US" altLang="zh-CN" sz="3200" dirty="0"/>
          </a:p>
        </p:txBody>
      </p:sp>
    </p:spTree>
    <p:extLst>
      <p:ext uri="{BB962C8B-B14F-4D97-AF65-F5344CB8AC3E}">
        <p14:creationId xmlns:p14="http://schemas.microsoft.com/office/powerpoint/2010/main" val="14804544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基督徒的屬靈交戰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CN" altLang="en-US" sz="3200" dirty="0"/>
              <a:t>撒旦与 我们 情欲之间的区别：</a:t>
            </a:r>
            <a:endParaRPr lang="en-US" altLang="zh-CN" sz="3200" dirty="0"/>
          </a:p>
          <a:p>
            <a:pPr marL="0" indent="0">
              <a:buNone/>
            </a:pPr>
            <a:r>
              <a:rPr lang="en-US" altLang="zh-TW" sz="3200" dirty="0"/>
              <a:t>2. </a:t>
            </a:r>
            <a:r>
              <a:rPr lang="zh-TW" altLang="en-US" sz="3200" dirty="0"/>
              <a:t>从自我内心所发出的恶念</a:t>
            </a:r>
            <a:r>
              <a:rPr lang="zh-CN" altLang="en-US" sz="3200" dirty="0"/>
              <a:t>往往不会太可怕（ 不是说罪这件事情不大 可怕，而是内心 慢慢发出 来那种常常是自己在可以 接受的 边缘上那个程度）， 就好像自己逐渐变老照镜子不会把自己吓到， 来自魔鬼的那些念头更会想突然闯进来的猛兽把你吓一跳， 我怎么会有这样的想法， 所以以弗所书里面把这些攻击比喻为火箭。</a:t>
            </a:r>
            <a:endParaRPr lang="en-US" altLang="zh-CN" sz="3200" dirty="0"/>
          </a:p>
          <a:p>
            <a:pPr marL="0" indent="0">
              <a:buNone/>
            </a:pPr>
            <a:r>
              <a:rPr lang="en-US" altLang="zh-CN" sz="3200" dirty="0"/>
              <a:t>3. </a:t>
            </a:r>
            <a:r>
              <a:rPr lang="zh-TW" altLang="en-US" sz="3200" dirty="0"/>
              <a:t>若恶劣</a:t>
            </a:r>
            <a:r>
              <a:rPr lang="zh-CN" altLang="en-US" sz="3200" dirty="0"/>
              <a:t>是从外面进来的，令我们产生厌恶感，排斥感会与之争斗。 那表明这意念不是自然产生于我们的内心， 是撒旦把这些不洁的情感欲望注射进来。</a:t>
            </a:r>
            <a:endParaRPr lang="en-US" altLang="zh-CN" sz="3200" dirty="0"/>
          </a:p>
        </p:txBody>
      </p:sp>
    </p:spTree>
    <p:extLst>
      <p:ext uri="{BB962C8B-B14F-4D97-AF65-F5344CB8AC3E}">
        <p14:creationId xmlns:p14="http://schemas.microsoft.com/office/powerpoint/2010/main" val="29442865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基督徒的屬靈交戰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CN" altLang="en-US" sz="3200" dirty="0"/>
              <a:t>撒旦与 我们 情欲之间的区别：</a:t>
            </a:r>
            <a:endParaRPr lang="en-US" altLang="zh-CN" sz="3200" dirty="0"/>
          </a:p>
          <a:p>
            <a:pPr marL="0" indent="0">
              <a:buNone/>
            </a:pPr>
            <a:r>
              <a:rPr lang="zh-TW" altLang="en-US" sz="3200" dirty="0"/>
              <a:t>其实</a:t>
            </a:r>
            <a:r>
              <a:rPr lang="zh-CN" altLang="en-US" sz="3200" dirty="0"/>
              <a:t>， 上面所列的这些， 都没有哪一样是一个确定的方法，能够区分试探来自何方， 或者保证我们在路上能够避开他们，免受侵害。 我们的牧者在前面引导， 所以我们只要不断注视着他，向前迈进。 当我们对神的恩典，在对神的话语和神显明的心意逐渐熟悉， 对他的良善深信不疑， 就会有越来越敏锐的触觉， 更懂得分辨我们所听到的所看到的，是否我们应当跟随的。 认识主的声音是基督徒享有的特权。 我们就必须学习越来越清楚地认出这个声音。 当我们顺服的时候，这个声音也会越来越容易被我们辨认出来</a:t>
            </a:r>
            <a:r>
              <a:rPr lang="zh-CN" altLang="en-US" sz="3200"/>
              <a:t>。 当然撒旦</a:t>
            </a:r>
            <a:r>
              <a:rPr lang="zh-CN" altLang="en-US" sz="3200" dirty="0"/>
              <a:t>也会使用越来越多的方法企图扰乱我们对这声音的跟随。 因此我们注定要打一场永远无法和解的战争。</a:t>
            </a:r>
            <a:endParaRPr lang="en-US" altLang="zh-CN" sz="3200" dirty="0"/>
          </a:p>
        </p:txBody>
      </p:sp>
    </p:spTree>
    <p:extLst>
      <p:ext uri="{BB962C8B-B14F-4D97-AF65-F5344CB8AC3E}">
        <p14:creationId xmlns:p14="http://schemas.microsoft.com/office/powerpoint/2010/main" val="35074890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基督徒的屬靈交戰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90600"/>
            <a:ext cx="10972800" cy="5791200"/>
          </a:xfrm>
          <a:solidFill>
            <a:schemeClr val="bg1">
              <a:alpha val="69000"/>
            </a:schemeClr>
          </a:solidFill>
        </p:spPr>
        <p:txBody>
          <a:bodyPr>
            <a:noAutofit/>
          </a:bodyPr>
          <a:lstStyle/>
          <a:p>
            <a:pPr marL="0" indent="0">
              <a:buNone/>
            </a:pPr>
            <a:r>
              <a:rPr lang="zh-TW" altLang="en-US" sz="3200" dirty="0"/>
              <a:t>我們對有關信徒靈命成長之教義的理解，經常局限在自我滿足的層面。但若想信仰生活真正達到平衡和諧的地步，就不能只著重在個人經歷的某一點上。</a:t>
            </a:r>
            <a:endParaRPr lang="en-US" altLang="zh-TW" sz="3200" dirty="0"/>
          </a:p>
          <a:p>
            <a:pPr marL="0" indent="0">
              <a:buNone/>
            </a:pPr>
            <a:r>
              <a:rPr lang="zh-TW" altLang="en-US" sz="3200" dirty="0"/>
              <a:t>很有可能有基督徒會認為如果信徒沒有完全擺脫罪的困擾以享受內心的平靜釋放，他便是個小信的人。</a:t>
            </a:r>
            <a:endParaRPr lang="en-US" altLang="zh-TW" sz="3200" dirty="0"/>
          </a:p>
          <a:p>
            <a:pPr marL="0" indent="0">
              <a:buNone/>
            </a:pPr>
            <a:r>
              <a:rPr lang="zh-TW" altLang="en-US" sz="3200" dirty="0"/>
              <a:t>而在另一方面，也有可能有人會視這天路歷程為灰暗的、艱苦的、荊棘滿途的、甚至認為救恩唯一的價值就是在將來的</a:t>
            </a:r>
            <a:r>
              <a:rPr lang="zh-CN" altLang="en-US" sz="3200" dirty="0"/>
              <a:t>希</a:t>
            </a:r>
            <a:r>
              <a:rPr lang="zh-TW" altLang="en-US" sz="3200" dirty="0"/>
              <a:t>望，</a:t>
            </a:r>
            <a:r>
              <a:rPr lang="zh-CN" altLang="en-US" sz="3200" dirty="0"/>
              <a:t>而</a:t>
            </a:r>
            <a:r>
              <a:rPr lang="zh-TW" altLang="en-US" sz="3200" dirty="0"/>
              <a:t>今世是未來要享受之福樂的悲慘序曲</a:t>
            </a:r>
            <a:r>
              <a:rPr lang="zh-CN" altLang="en-US" sz="3200" dirty="0"/>
              <a:t>。</a:t>
            </a:r>
            <a:endParaRPr lang="en-US" altLang="zh-TW" sz="3200" dirty="0"/>
          </a:p>
        </p:txBody>
      </p:sp>
    </p:spTree>
    <p:extLst>
      <p:ext uri="{BB962C8B-B14F-4D97-AF65-F5344CB8AC3E}">
        <p14:creationId xmlns:p14="http://schemas.microsoft.com/office/powerpoint/2010/main" val="15029502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基督徒的屬靈交戰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90600"/>
            <a:ext cx="10972800" cy="5791200"/>
          </a:xfrm>
          <a:solidFill>
            <a:schemeClr val="bg1">
              <a:alpha val="69000"/>
            </a:schemeClr>
          </a:solidFill>
        </p:spPr>
        <p:txBody>
          <a:bodyPr>
            <a:noAutofit/>
          </a:bodyPr>
          <a:lstStyle/>
          <a:p>
            <a:pPr marL="0" indent="0">
              <a:buNone/>
            </a:pPr>
            <a:r>
              <a:rPr lang="zh-TW" altLang="en-US" sz="3200" dirty="0"/>
              <a:t>採取以上任何一種極端的觀點都是不正確的。基督徒生命歷程不會總是笑口常開的，但也不會永遠是淚痕滿面的；不會老是平安無事，也不會是整天損兵折將的。</a:t>
            </a:r>
            <a:endParaRPr lang="en-US" altLang="zh-TW" sz="3200" dirty="0"/>
          </a:p>
          <a:p>
            <a:pPr marL="0" indent="0">
              <a:buNone/>
            </a:pPr>
            <a:r>
              <a:rPr lang="zh-TW" altLang="en-US" sz="3200" dirty="0"/>
              <a:t>信徒的信仰歷程有「因信而來的喜樂平安」（ 羅 </a:t>
            </a:r>
            <a:r>
              <a:rPr lang="en-US" altLang="zh-TW" sz="3200" dirty="0"/>
              <a:t>15:13</a:t>
            </a:r>
            <a:r>
              <a:rPr lang="zh-TW" altLang="en-US" sz="3200" dirty="0"/>
              <a:t>）， 同時又有</a:t>
            </a:r>
            <a:r>
              <a:rPr lang="en-US" altLang="zh-TW" sz="3200" dirty="0"/>
              <a:t>《</a:t>
            </a:r>
            <a:r>
              <a:rPr lang="zh-TW" altLang="en-US" sz="3200" dirty="0"/>
              <a:t>西敏斯特信條</a:t>
            </a:r>
            <a:r>
              <a:rPr lang="en-US" altLang="zh-TW" sz="3200" dirty="0"/>
              <a:t>》 (Westminster Confession)</a:t>
            </a:r>
            <a:r>
              <a:rPr lang="zh-TW" altLang="en-US" sz="3200" dirty="0"/>
              <a:t>中所稱的：</a:t>
            </a:r>
            <a:r>
              <a:rPr lang="zh-TW" altLang="en-US" sz="3200" dirty="0">
                <a:solidFill>
                  <a:srgbClr val="FF0000"/>
                </a:solidFill>
              </a:rPr>
              <a:t>「持續而無法和解的爭戰」 </a:t>
            </a:r>
            <a:r>
              <a:rPr lang="en-US" altLang="zh-TW" sz="3200" dirty="0"/>
              <a:t>a continual and irreconcilable war</a:t>
            </a:r>
          </a:p>
        </p:txBody>
      </p:sp>
    </p:spTree>
    <p:extLst>
      <p:ext uri="{BB962C8B-B14F-4D97-AF65-F5344CB8AC3E}">
        <p14:creationId xmlns:p14="http://schemas.microsoft.com/office/powerpoint/2010/main" val="494709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基督徒的屬靈交戰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400"/>
            <a:ext cx="10972800" cy="5791200"/>
          </a:xfrm>
          <a:solidFill>
            <a:schemeClr val="bg1">
              <a:alpha val="69000"/>
            </a:schemeClr>
          </a:solidFill>
        </p:spPr>
        <p:txBody>
          <a:bodyPr>
            <a:noAutofit/>
          </a:bodyPr>
          <a:lstStyle/>
          <a:p>
            <a:pPr marL="0" indent="0">
              <a:buNone/>
            </a:pPr>
            <a:r>
              <a:rPr lang="zh-TW" altLang="en-US" sz="3200" dirty="0"/>
              <a:t>基督的降世（包括他的道成肉身、在世的生活、他的死、他的復活和他的升天）為劃分歷史的時刻。這個時刻的來臨是極具震撼力的，它扭轉了歷史的軌跡，使現今的時代具有重大的意義。</a:t>
            </a:r>
            <a:endParaRPr lang="en-US" altLang="zh-TW" sz="3200" dirty="0"/>
          </a:p>
          <a:p>
            <a:pPr marL="0" indent="0">
              <a:buNone/>
            </a:pPr>
            <a:r>
              <a:rPr lang="zh-TW" altLang="en-US" sz="3200" dirty="0"/>
              <a:t>一個人身為基督徒，乃是生活在人類歷史的一個非常特殊時代，即在基督第一次的降臨（也就是聖經所說的末世的開始）和基督的再來（也就是世界的末了）這兩個時段之間。</a:t>
            </a:r>
            <a:endParaRPr lang="en-US" altLang="zh-TW" sz="3200" dirty="0"/>
          </a:p>
          <a:p>
            <a:pPr marL="0" indent="0">
              <a:buNone/>
            </a:pPr>
            <a:r>
              <a:rPr lang="zh-TW" altLang="en-US" sz="3200" dirty="0"/>
              <a:t>基督徒的信仰生活，就具備了這段過渡時期中的種種特點。我們因信是「已經得救」的人，</a:t>
            </a:r>
            <a:endParaRPr lang="en-US" altLang="zh-TW" sz="3200" dirty="0"/>
          </a:p>
          <a:p>
            <a:pPr marL="0" indent="0">
              <a:buNone/>
            </a:pPr>
            <a:r>
              <a:rPr lang="zh-TW" altLang="en-US" sz="3200" dirty="0"/>
              <a:t>我們是正在被救贖的人，主在我們心中仍舊不斷在作工；</a:t>
            </a:r>
            <a:endParaRPr lang="en-US" altLang="zh-TW" sz="3200" dirty="0"/>
          </a:p>
          <a:p>
            <a:pPr marL="0" indent="0">
              <a:buNone/>
            </a:pPr>
            <a:r>
              <a:rPr lang="zh-TW" altLang="en-US" sz="3200" dirty="0"/>
              <a:t>我們是尚未完全得贖的人，要等到基督再來的時候，我們才能徹底地更新，擁有主的形象。</a:t>
            </a:r>
            <a:endParaRPr lang="en-US" altLang="zh-TW" sz="3200" dirty="0"/>
          </a:p>
        </p:txBody>
      </p:sp>
    </p:spTree>
    <p:extLst>
      <p:ext uri="{BB962C8B-B14F-4D97-AF65-F5344CB8AC3E}">
        <p14:creationId xmlns:p14="http://schemas.microsoft.com/office/powerpoint/2010/main" val="9309885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基督徒的屬靈交戰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用來形容這個過渡時期的一個很生動的例子</a:t>
            </a:r>
            <a:r>
              <a:rPr lang="zh-CN" altLang="en-US" sz="3200" dirty="0"/>
              <a:t>，就是</a:t>
            </a:r>
            <a:r>
              <a:rPr lang="zh-TW" altLang="en-US" sz="3200" dirty="0"/>
              <a:t>第二世界大战中硫磺岛战役</a:t>
            </a:r>
            <a:r>
              <a:rPr lang="zh-CN" altLang="en-US" sz="3200" dirty="0"/>
              <a:t>。</a:t>
            </a:r>
            <a:r>
              <a:rPr lang="zh-TW" altLang="en-US" sz="3200" dirty="0"/>
              <a:t>非常惨烈的</a:t>
            </a:r>
            <a:r>
              <a:rPr lang="zh-CN" altLang="en-US" sz="3200" dirty="0"/>
              <a:t>战役</a:t>
            </a:r>
            <a:r>
              <a:rPr lang="zh-TW" altLang="en-US" sz="3200" dirty="0"/>
              <a:t>。进攻硫磺岛的美军占有绝对优势。但最后，他们虽然得胜，伤亡人数二万六千，其中接近七千人阵亡。</a:t>
            </a:r>
            <a:r>
              <a:rPr lang="zh-CN" altLang="en-US" sz="3200" dirty="0"/>
              <a:t>日军几乎全部战死</a:t>
            </a:r>
            <a:endParaRPr lang="zh-TW" altLang="en-US" sz="3200" dirty="0"/>
          </a:p>
          <a:p>
            <a:pPr marL="0" indent="0">
              <a:buNone/>
            </a:pPr>
            <a:r>
              <a:rPr lang="zh-TW" altLang="en-US" sz="3200" dirty="0"/>
              <a:t>日軍在硫磺島的守將從一開始就知道這個島沒有辦法守。但是即使這樣，他們沒有做任何撤退或投降的打算。我們要對付的屬靈的敵人，也知道他最後一定是要失敗的，主耶穌在十字架上已經取得了決定性勝利，但是在每一個魔鬼已經佔有的據點，不管是一個人，還是一個城市，還是一個家庭，他們都沒有打算輕易的退出。所以雖然勝利是肯定的，但是作為前線的士兵，每一仗都還是</a:t>
            </a:r>
            <a:r>
              <a:rPr lang="zh-CN" altLang="en-US" sz="3200" dirty="0"/>
              <a:t>要打。</a:t>
            </a:r>
            <a:r>
              <a:rPr lang="zh-TW" altLang="en-US" sz="3200" dirty="0"/>
              <a:t>就像當年神帶領以色列人進入迦南，應許了這塊地是給他們的，但是他們需要自己去征服。</a:t>
            </a:r>
          </a:p>
        </p:txBody>
      </p:sp>
    </p:spTree>
    <p:extLst>
      <p:ext uri="{BB962C8B-B14F-4D97-AF65-F5344CB8AC3E}">
        <p14:creationId xmlns:p14="http://schemas.microsoft.com/office/powerpoint/2010/main" val="533641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基督徒的屬靈交戰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我們</a:t>
            </a:r>
            <a:r>
              <a:rPr lang="zh-CN" altLang="en-US" sz="3200" dirty="0"/>
              <a:t>一生</a:t>
            </a:r>
            <a:r>
              <a:rPr lang="zh-TW" altLang="en-US" sz="3200" dirty="0"/>
              <a:t>免不了仍然要與罪交鋒，並且會發現自己心內不斷有交戰。對一個基督徒來說，當他來到主跟前時，感到「外面有爭戰，裏面有恐懼」是必然的事。這種「無法和解的爭戰」其本質就是如此。</a:t>
            </a:r>
            <a:endParaRPr lang="en-US" altLang="zh-TW" sz="3200" dirty="0"/>
          </a:p>
          <a:p>
            <a:pPr marL="0" indent="0">
              <a:buNone/>
            </a:pPr>
            <a:r>
              <a:rPr lang="zh-TW" altLang="en-US" sz="3200" dirty="0"/>
              <a:t>爭戰來自兩個源頭，正如詩歌</a:t>
            </a:r>
            <a:r>
              <a:rPr lang="en-US" altLang="zh-TW" sz="3200" dirty="0"/>
              <a:t>“Just I am”</a:t>
            </a:r>
            <a:r>
              <a:rPr lang="zh-TW" altLang="en-US" sz="3200" dirty="0"/>
              <a:t>（照我本相）中（也是根據保羅在哥林多後書 </a:t>
            </a:r>
            <a:r>
              <a:rPr lang="en-US" altLang="zh-TW" sz="3200" dirty="0"/>
              <a:t>7:5 </a:t>
            </a:r>
            <a:r>
              <a:rPr lang="zh-TW" altLang="en-US" sz="3200" dirty="0"/>
              <a:t>所講的</a:t>
            </a:r>
            <a:r>
              <a:rPr lang="zh-CN" altLang="en-US" sz="3200" dirty="0"/>
              <a:t>，我们从前就是到了马其顿的时候，身体也不得安宁，周围遭患难，外有争战，内有惧怕</a:t>
            </a:r>
            <a:r>
              <a:rPr lang="zh-TW" altLang="en-US" sz="3200" dirty="0"/>
              <a:t>）指出，這兩個來源分為內在的和外在的。</a:t>
            </a:r>
          </a:p>
        </p:txBody>
      </p:sp>
    </p:spTree>
    <p:extLst>
      <p:ext uri="{BB962C8B-B14F-4D97-AF65-F5344CB8AC3E}">
        <p14:creationId xmlns:p14="http://schemas.microsoft.com/office/powerpoint/2010/main" val="16983757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基督徒的屬靈交戰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我們試探的來源，即基督徒經歷到衝突的地方主要有三：從世界來的、從肉體來的、從魔鬼來的。在這些試探當中有一種勢力要動搖我們與主的關係。在以弗所人信主之前，他們和其他人一樣，「</a:t>
            </a:r>
            <a:r>
              <a:rPr lang="zh-CN" altLang="en-US" sz="3200" dirty="0"/>
              <a:t>随从今世的风俗，顺服空中掌权者的首领，就是现今在悖逆之子心中运行的邪灵</a:t>
            </a:r>
            <a:r>
              <a:rPr lang="zh-TW" altLang="en-US" sz="3200" dirty="0"/>
              <a:t>。」（ 弗 </a:t>
            </a:r>
            <a:r>
              <a:rPr lang="en-US" altLang="zh-TW" sz="3200" dirty="0"/>
              <a:t>2:2-3</a:t>
            </a:r>
            <a:r>
              <a:rPr lang="zh-TW" altLang="en-US" sz="3200" dirty="0"/>
              <a:t>）。 而在約翰壹書所指出的也正是這三股典型的、難以切斷的繩索：</a:t>
            </a:r>
            <a:endParaRPr lang="en-US" altLang="zh-TW" sz="3200" dirty="0"/>
          </a:p>
          <a:p>
            <a:pPr marL="0" indent="0">
              <a:buNone/>
            </a:pPr>
            <a:r>
              <a:rPr lang="zh-CN" altLang="en-US" sz="3200" dirty="0"/>
              <a:t>不要爱世界和世界上的事。人若爱世界，爱父的心就不在他里面了。 </a:t>
            </a:r>
            <a:r>
              <a:rPr lang="en-US" altLang="zh-CN" sz="3200" dirty="0"/>
              <a:t>16 </a:t>
            </a:r>
            <a:r>
              <a:rPr lang="zh-CN" altLang="en-US" sz="3200" dirty="0"/>
              <a:t>因为凡世界上的事，就像</a:t>
            </a:r>
            <a:r>
              <a:rPr lang="zh-CN" altLang="en-US" sz="3200" dirty="0">
                <a:solidFill>
                  <a:srgbClr val="FF0000"/>
                </a:solidFill>
              </a:rPr>
              <a:t>肉体的情欲</a:t>
            </a:r>
            <a:r>
              <a:rPr lang="zh-CN" altLang="en-US" sz="3200" dirty="0"/>
              <a:t>、</a:t>
            </a:r>
            <a:r>
              <a:rPr lang="zh-CN" altLang="en-US" sz="3200" dirty="0">
                <a:solidFill>
                  <a:srgbClr val="FF0000"/>
                </a:solidFill>
              </a:rPr>
              <a:t>眼目的情欲</a:t>
            </a:r>
            <a:r>
              <a:rPr lang="zh-CN" altLang="en-US" sz="3200" dirty="0"/>
              <a:t>并</a:t>
            </a:r>
            <a:r>
              <a:rPr lang="zh-CN" altLang="en-US" sz="3200" dirty="0">
                <a:solidFill>
                  <a:srgbClr val="FF0000"/>
                </a:solidFill>
              </a:rPr>
              <a:t>今生的骄傲</a:t>
            </a:r>
            <a:r>
              <a:rPr lang="zh-CN" altLang="en-US" sz="3200" dirty="0"/>
              <a:t>，都不是从父来的，乃是从世界来的。 </a:t>
            </a:r>
            <a:r>
              <a:rPr lang="en-US" altLang="zh-CN" sz="3200" dirty="0"/>
              <a:t>17 </a:t>
            </a:r>
            <a:r>
              <a:rPr lang="zh-CN" altLang="en-US" sz="3200" dirty="0"/>
              <a:t>这世界和其上的情欲都要过去，唯独遵行神旨意的，是永远常存。</a:t>
            </a:r>
            <a:endParaRPr lang="en-US" altLang="zh-CN" sz="3200" dirty="0"/>
          </a:p>
          <a:p>
            <a:pPr marL="0" indent="0">
              <a:buNone/>
            </a:pPr>
            <a:r>
              <a:rPr lang="zh-TW" altLang="en-US" sz="3200" dirty="0"/>
              <a:t>「外在」的爭戰是與世界和撒旦的爭戰，「內在」的爭戰是與肉體的爭戰</a:t>
            </a:r>
          </a:p>
        </p:txBody>
      </p:sp>
    </p:spTree>
    <p:extLst>
      <p:ext uri="{BB962C8B-B14F-4D97-AF65-F5344CB8AC3E}">
        <p14:creationId xmlns:p14="http://schemas.microsoft.com/office/powerpoint/2010/main" val="7865060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基督徒的屬靈交戰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世界</a:t>
            </a:r>
            <a:r>
              <a:rPr lang="zh-CN" altLang="en-US" sz="3200" dirty="0"/>
              <a:t>：</a:t>
            </a:r>
            <a:endParaRPr lang="en-US" altLang="zh-CN" sz="3200" dirty="0"/>
          </a:p>
          <a:p>
            <a:pPr marL="0" indent="0">
              <a:buNone/>
            </a:pPr>
            <a:r>
              <a:rPr lang="zh-TW" altLang="en-US" sz="3200" dirty="0"/>
              <a:t>保羅向他主內的弟兄姊妹問安，有他很特殊的方式</a:t>
            </a:r>
            <a:r>
              <a:rPr lang="zh-CN" altLang="en-US" sz="3200" dirty="0"/>
              <a:t>，如</a:t>
            </a:r>
            <a:r>
              <a:rPr lang="en-US" altLang="zh-CN" sz="3200" dirty="0"/>
              <a:t>”</a:t>
            </a:r>
            <a:r>
              <a:rPr lang="zh-CN" altLang="en-US" sz="3200" dirty="0"/>
              <a:t>写信给在以弗所的圣徒，就是在基督耶稣里有忠心的人</a:t>
            </a:r>
            <a:r>
              <a:rPr lang="en-US" altLang="zh-CN" sz="3200" dirty="0"/>
              <a:t>”</a:t>
            </a:r>
          </a:p>
          <a:p>
            <a:pPr marL="0" indent="0">
              <a:buNone/>
            </a:pPr>
            <a:r>
              <a:rPr lang="zh-TW" altLang="en-US" sz="3200" dirty="0"/>
              <a:t>是的，基督徒最終所處的位子是在「基督裏」， 基督是他的歸屬，他也屬於基督</a:t>
            </a:r>
            <a:r>
              <a:rPr lang="zh-CN" altLang="en-US" sz="3200" dirty="0"/>
              <a:t>，这是他的“已然”的地位，但他还是身处“未然”，</a:t>
            </a:r>
            <a:r>
              <a:rPr lang="zh-TW" altLang="en-US" sz="3200" dirty="0"/>
              <a:t>也處身在以弗所等</a:t>
            </a:r>
            <a:r>
              <a:rPr lang="zh-CN" altLang="en-US" sz="3200" dirty="0"/>
              <a:t>“世界”</a:t>
            </a:r>
            <a:r>
              <a:rPr lang="zh-TW" altLang="en-US" sz="3200" dirty="0"/>
              <a:t>的地方，而這些地方有試探、有一切攔阻我們忠心事主的敵對勢力和潮流。</a:t>
            </a:r>
            <a:endParaRPr lang="en-US" altLang="zh-TW" sz="3200" dirty="0"/>
          </a:p>
          <a:p>
            <a:pPr marL="0" indent="0">
              <a:buNone/>
            </a:pPr>
            <a:r>
              <a:rPr lang="zh-TW" altLang="en-US" sz="3200" dirty="0"/>
              <a:t>每一個基督徒的使命，就是要在這個不認識基督的世代中，活出一個有基督同在的生命來。我們是在「基督裏」， 但我們同時也在</a:t>
            </a:r>
            <a:r>
              <a:rPr lang="zh-CN" altLang="en-US" sz="3200" dirty="0"/>
              <a:t>各自的城镇乡村，在洪洪人流中与普罗大众朝夕相处，</a:t>
            </a:r>
            <a:endParaRPr lang="en-US" altLang="zh-CN" sz="3200" dirty="0"/>
          </a:p>
          <a:p>
            <a:pPr marL="0" indent="0">
              <a:buNone/>
            </a:pPr>
            <a:r>
              <a:rPr lang="zh-CN" altLang="en-US" sz="3200" dirty="0"/>
              <a:t>我们可能只有短暂的时间重温一下主的应许。</a:t>
            </a:r>
            <a:endParaRPr lang="en-US" altLang="zh-CN" sz="3200" dirty="0"/>
          </a:p>
        </p:txBody>
      </p:sp>
    </p:spTree>
    <p:extLst>
      <p:ext uri="{BB962C8B-B14F-4D97-AF65-F5344CB8AC3E}">
        <p14:creationId xmlns:p14="http://schemas.microsoft.com/office/powerpoint/2010/main" val="31186685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theme/theme1.xml><?xml version="1.0" encoding="utf-8"?>
<a:theme xmlns:a="http://schemas.openxmlformats.org/drawingml/2006/main" name="Ocea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45192</TotalTime>
  <Words>4867</Words>
  <Application>Microsoft Office PowerPoint</Application>
  <PresentationFormat>Widescreen</PresentationFormat>
  <Paragraphs>156</Paragraphs>
  <Slides>29</Slides>
  <Notes>28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Calibri Light</vt:lpstr>
      <vt:lpstr>Ocean</vt:lpstr>
      <vt:lpstr>磐石之上（14）</vt:lpstr>
      <vt:lpstr>罪勢的瓦解</vt:lpstr>
      <vt:lpstr>基督徒的屬靈交戰</vt:lpstr>
      <vt:lpstr>基督徒的屬靈交戰</vt:lpstr>
      <vt:lpstr>基督徒的屬靈交戰</vt:lpstr>
      <vt:lpstr>基督徒的屬靈交戰</vt:lpstr>
      <vt:lpstr>基督徒的屬靈交戰</vt:lpstr>
      <vt:lpstr>基督徒的屬靈交戰</vt:lpstr>
      <vt:lpstr>基督徒的屬靈交戰</vt:lpstr>
      <vt:lpstr>基督徒的屬靈交戰</vt:lpstr>
      <vt:lpstr>基督徒的屬靈交戰</vt:lpstr>
      <vt:lpstr>基督徒的屬靈交戰</vt:lpstr>
      <vt:lpstr>基督徒的屬靈交戰</vt:lpstr>
      <vt:lpstr>基督徒的屬靈交戰</vt:lpstr>
      <vt:lpstr>基督徒的屬靈交戰</vt:lpstr>
      <vt:lpstr>基督徒的屬靈交戰</vt:lpstr>
      <vt:lpstr>基督徒的屬靈交戰</vt:lpstr>
      <vt:lpstr>基督徒的屬靈交戰</vt:lpstr>
      <vt:lpstr>基督徒的屬靈交戰</vt:lpstr>
      <vt:lpstr>基督徒的屬靈交戰</vt:lpstr>
      <vt:lpstr>基督徒的屬靈交戰</vt:lpstr>
      <vt:lpstr>基督徒的屬靈交戰</vt:lpstr>
      <vt:lpstr>基督徒的屬靈交戰</vt:lpstr>
      <vt:lpstr>基督徒的屬靈交戰</vt:lpstr>
      <vt:lpstr>基督徒的屬靈交戰</vt:lpstr>
      <vt:lpstr>基督徒的屬靈交戰</vt:lpstr>
      <vt:lpstr>基督徒的屬靈交戰</vt:lpstr>
      <vt:lpstr>基督徒的屬靈交戰</vt:lpstr>
      <vt:lpstr>基督徒的屬靈交戰</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开卷有益 (1)</dc:title>
  <dc:creator>Wei-hsung Lin</dc:creator>
  <cp:lastModifiedBy>Wei-hsung Lin</cp:lastModifiedBy>
  <cp:revision>16</cp:revision>
  <dcterms:created xsi:type="dcterms:W3CDTF">2019-10-27T22:58:47Z</dcterms:created>
  <dcterms:modified xsi:type="dcterms:W3CDTF">2022-05-10T06:23:08Z</dcterms:modified>
</cp:coreProperties>
</file>