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71" d="100"/>
          <a:sy n="71" d="100"/>
        </p:scale>
        <p:origin x="17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5/18/22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43-46(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43-46)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May</a:t>
            </a:r>
            <a:r>
              <a:rPr lang="zh-CN" altLang="en-US" dirty="0"/>
              <a:t> </a:t>
            </a:r>
            <a:r>
              <a:rPr lang="en-US" altLang="zh-CN" dirty="0"/>
              <a:t>21</a:t>
            </a:r>
            <a:r>
              <a:rPr lang="zh-CN" altLang="en-US" dirty="0"/>
              <a:t>，</a:t>
            </a:r>
            <a:r>
              <a:rPr lang="en-US" altLang="zh-CN" dirty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45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：十诫的第一诫是什麼？
答：第一诫是 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8:18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行法術的也用邪術要生出虱子來、卻是不能．於是在人身上、和牲畜身上、都有了虱子。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8:19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行法術的就對法老說、這是神的手段．法老心裡剛硬、不肯聽摩西亞倫、正如耶和華所說的。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耶和華對摩西說、你清早起來、站在法老面前、對他說、耶和華希伯來人的神、這樣說、容我的百姓去、好事奉我。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因為這一次我要叫一切的災殃臨到你、和你臣僕、並你百姓的身上、叫你知道在普天下沒有像我的。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我若伸手用瘟疫攻擊你和你的百姓、你早就從地上除滅了。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其實我叫你存立、是特要向你顯我的大能、並要使我的名傳遍天下。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2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46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：十诫的第一诫要求我们做什么？
答：第一诫让我们知道和认识我们的神是独一的真神，是配得我们敬拜和尊崇的独一真神。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诗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 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神人摩西的祈禱。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主阿、你世世代代作我們的居所。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諸山未曾生出、地與世界你未曾造成、從亙古到永遠、你是神。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求你指教我們怎樣數算自己的日子、好叫我們得著智慧的心。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耶和華阿、我們要等到幾時呢．求你轉回、為你的僕人後悔。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求你使我們早早飽得你的慈愛、好叫我們一生一世歡呼喜樂。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求你照著你使我們受苦的日子、和我們遭難的年歲、叫我們喜樂。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願你的作為向你僕人顯現．願你的榮耀向他們子孫顯明。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90:17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願主我們神的榮美、歸於我們身上．願你堅立我們手所作的工．我們手所作的工、願你堅立。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2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過了六天、耶穌帶著彼得、雅各、和雅各的兄弟約翰、暗暗的上了高山．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就在他們面前變了形像．臉面明亮如日頭、衣裳潔白如光。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忽然有摩西、以利亞、向他們顯現、同耶穌說話。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彼得對耶穌說、主阿、我們在這裡真好．你若願意、我就在這裡搭三座棚、一座為你、一座為摩西、一座為以利亞。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說話之間、忽然有一朵光明的雲彩遮蓋他們．且有聲音從雲彩裡出來說、這是我的愛子、我所喜悅的．你們要聽他。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09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11:24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摩西因著信、長大了就不肯稱為法老女兒之子．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11:25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他寧可和神的百姓同受苦害、也不願暫時享受罪中之樂．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11:26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他看為基督受的凌辱、比埃及的財物更寶貴．因他想望所要得的賞賜。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11:27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他因著信、就離開埃及、不怕王怒．因為他恆心忍耐、如同看見那不能看見的主。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6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以色列人出埃及是神的應許
以色列人出埃及是神的恩典
以色列人出埃及讓神得榮耀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彼前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1:20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基督在創世以前、是預先被神知道的、卻在這末世、纔為你們顯現．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1:21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你們也因著他、信那叫他從死裡復活、又給他榮耀的神、叫你們的信心、和盼望、都在於神。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弗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然而神既有豐富的憐憫．因他愛我們的大愛、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當我們死在過犯中的時候、便叫我們與基督一同活過來．（你們得救是本乎恩）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耶穌說了這話、就舉目望天說、父阿、時候到了．願你榮耀你的兒子、使兒子也榮耀你．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凡是我的都是你的、你的也是我的．並且我因他們得了榮耀。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buFont typeface="Wingdings" pitchFamily="2" charset="2"/>
              <a:buChar char="Ø"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buFont typeface="Wingdings" pitchFamily="2" charset="2"/>
              <a:buChar char="Ø"/>
            </a:pP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04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535117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43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：十誡的序言是什麼？
答：十誡的序言是 出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
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44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：這個序言要告訴我們什麼？
答：這個序言告訴我們，因為神是造物主，是我們的救贖主，所以我們必須要遵守祂的誡命。
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45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：十誡的第一誡是什麼？
答：第一誡是 出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
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46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：十誡的第一誡要求我們做什麼？
答：第一誡讓我們知道和認識我們的神是獨一的真神，是配得我們敬拜和尊崇的獨一</a:t>
            </a:r>
            <a:r>
              <a:rPr lang="zh-CN" altLang="en-US" sz="4400">
                <a:latin typeface="MingLiU" panose="02020509000000000000" pitchFamily="49" charset="-120"/>
                <a:ea typeface="MingLiU" panose="02020509000000000000" pitchFamily="49" charset="-120"/>
              </a:rPr>
              <a:t>真神。</a:t>
            </a:r>
            <a:endParaRPr lang="zh-CN" alt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>
              <a:buFont typeface="Wingdings" pitchFamily="2" charset="2"/>
              <a:buChar char="Ø"/>
            </a:pP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8145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5" y="1506828"/>
            <a:ext cx="11622804" cy="53511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18 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從來沒有人看見神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只有在父懷裡的獨生子將他表明出來。
約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39 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你們查考聖經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. 〔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或作應當查考聖經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因你們以為內中有永生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給我作見證的就是這經。 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>
                <a:latin typeface="MingLiU" panose="02020509000000000000" pitchFamily="49" charset="-120"/>
                <a:ea typeface="MingLiU" panose="02020509000000000000" pitchFamily="49" charset="-120"/>
              </a:rPr>
              <a:t>40 </a:t>
            </a:r>
            <a:r>
              <a:rPr lang="zh-CN" altLang="en-US" sz="3600">
                <a:latin typeface="MingLiU" panose="02020509000000000000" pitchFamily="49" charset="-120"/>
                <a:ea typeface="MingLiU" panose="02020509000000000000" pitchFamily="49" charset="-120"/>
              </a:rPr>
              <a:t>然而你們不肯到我這裡來得生命。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15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：十誡的序言是什麼？
答：十誡的序言是 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
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44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：這個序言要告訴我們什麼？
答：這個序言告訴我們，因為神是造物主，是我們的救贖主，所以我們必須要遵守祂的誡命。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以色列人出埃及是神的應許
以色列人出埃及是神的恩典
以色列人出埃及讓神得榮耀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658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以色列人出埃及是神的應許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耶和華對亞伯蘭說、你要的確知道、你的後裔必寄居別人的地、又服事那地的人．那地的人要苦待他們四百年．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並且他們所要服事的那國、我要懲罰後來他們必帶著許多財物、從那裡出來。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12:40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以色列人住在埃及共有四百三十年。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12:41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正滿了四百三十年的那一天、耶和華的軍隊都從埃及地出來了。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992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以色列人出埃及是神的恩典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因為你歸耶和華你神為聖潔的民、耶和華你神從地上的萬民中揀選你、特作自己的子民。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7:7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耶和華專愛你們、揀選你們、並非因你們的人數多於別民、原來你們的人數、在萬民中是最少的。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7:8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只因耶和華愛你們、又因要守他向你們列祖所起的誓、就用大能的手領你們出來、從為奴之家救贖你們、脫離埃及王法老的手。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7:9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所以你要知道耶和華你的神、他是神、是信實的神、向愛他守他誡命的人、守約施慈愛、直到千代．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008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以色列人出埃及是神的恩典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耶和華你的神將這些國民從你面前攆出以後、你心裡不可說、耶和華將我領進來得這地是因我的義．其實耶和華將他們從你面前趕出去、是因他們的惡。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你進去得他們的地、並不是因你的義、也不是因你心裡正直、乃是因這些國民的惡、耶和華你的神將他們從你面前趕出去、又因耶和華要堅定他向你列祖亞伯拉罕、以撒、雅各、起誓所應許的話。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你當知道、耶和華你神將這美地賜你為業、並不是因你的義、你本是硬著頸項的百姓。</a:t>
            </a: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20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7"/>
            <a:ext cx="11384924" cy="516291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以色列人出埃及讓神得榮耀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神曉諭摩西說、我是耶和華．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我從前向亞伯拉罕、以撒、雅各、顯現為全能的神、至於我名耶和華、他們未曾知道。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我與他們堅定所立的約、要把他們寄居的迦南地賜給他們。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我也聽見以色列人被埃及人苦待的哀聲、我也記念我的約。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所以你要對以色列人說、我是耶和華、我要用伸出來的膀臂重重地刑罰埃及人、救贖你們脫離他們的重擔、不作他們的苦工。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我要以你們為我的百姓．我也要作你們的神、你們要知道我是耶和華你們的神、是救你們脫離埃及人之重擔的。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我起誓應許給亞伯拉罕、以撒、雅各的那地、我要把你們領進去將那地賜給你們為業、我是耶和華。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299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以色列人出埃及讓神得榮耀
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那時摩西和以色列人、向耶和華唱歌說、我要向耶和華歌唱、因他大大戰勝、將馬和騎馬的投在海中。
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耶和華是我的力量、我的詩歌、也成了我的拯救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這是我的神、我要讚美他、是我父親的神、我要尊崇他。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耶和華是戰士、他的名是耶和華。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259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以色列人出埃及让神得荣耀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书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對他們說、我知道耶和華已經把這地賜給你們、並且因你們的緣故我們都驚慌了．這地的一切居民、在你們面前心都消化了。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因為我們聽見你們出埃及的時候、耶和華怎樣在你們前面使紅海的水乾了．並且你們怎樣待約但河東的兩個亞摩利王西宏和噩、將他們盡行毀滅。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我們一聽見這些事、心就消化了。因你們的緣故、並無一人有膽氣．耶和華你們的神、本是上天下地的神。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30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2172</Words>
  <Application>Microsoft Macintosh PowerPoint</Application>
  <PresentationFormat>Widescreen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MingLiU</vt:lpstr>
      <vt:lpstr>Arial</vt:lpstr>
      <vt:lpstr>Calibri</vt:lpstr>
      <vt:lpstr>Calibri Light</vt:lpstr>
      <vt:lpstr>Wingdings</vt:lpstr>
      <vt:lpstr>Office Theme</vt:lpstr>
      <vt:lpstr>威斯敏斯特小要理問答 The Shorter Westminster Catechism, 1647 Questions 43-46(問題43-46)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49</cp:revision>
  <dcterms:created xsi:type="dcterms:W3CDTF">2022-05-04T02:36:44Z</dcterms:created>
  <dcterms:modified xsi:type="dcterms:W3CDTF">2022-05-19T04:11:34Z</dcterms:modified>
</cp:coreProperties>
</file>