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5" r:id="rId7"/>
    <p:sldId id="266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AF2B-F6B7-5141-B248-7A7F2C4A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528DF-2DFE-A240-B335-6CD8C5944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C0681-A6C7-A844-BB6C-5661836B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BA4A2-1A76-084A-88E2-22C0DEF2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2020-4ED6-F445-9B6E-0BB58189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0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EC201-BF99-6C42-91C5-9911AA17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032C0-CF4A-C245-A43D-67B564CAE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68F9A-DB44-5A44-AC9E-A469A7EFB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E8949-CF51-5D44-B10E-361FEBE4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2C205-2DA8-2242-9069-E9FCEB00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0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BF6ECC-361D-F44E-9F1C-0F4461359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E1EAF4-C08B-9A4A-BE70-EFFB6C73F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876CC-AA71-E646-91AA-EBBD2DCD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2FF18-0E55-214A-90AB-5875A933D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2130B-1CAB-BB46-B10E-EEA378C52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4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E0F82-EFC9-BF4E-9941-C9BE93BF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588BE-BF73-7E46-ABC4-2B772E5F2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6A6BE-4985-E947-B082-8E9B00946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16C02-D034-BA40-8639-8CD366AF6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7E782-1D89-3744-B0EC-C8CC5D9C2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6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5745A-068B-FE41-A916-D25D9422D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84DEA-1079-FC4C-AA55-502269B77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FD94B-E7AC-304A-8F45-C8DAC584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CCBAA-91E5-A94D-BC10-359AD7866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C9693-A11E-784B-B579-B93D87C1D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9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A9B6-EEA9-1044-97A7-C0BC95043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4939F-C8C2-FE4B-88A1-A3FDB9305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B4926-ED24-0841-9EF9-4BE1C0AEA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60010-6614-9448-B374-501D4722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BF003-06D4-6C43-86EB-AFA0C5F79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26E2D-D20A-994A-9BA6-3DAB203B9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3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56EB7-03BE-F842-9DF8-F85FC622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C2E4C-688A-C446-8C85-683E4EECF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5D869-AE95-D944-92D7-FEE6DAADB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644229-0DD2-0E4C-8C20-C2C9C2BC9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92ADCE-3C67-424A-895F-261865431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98AD17-E625-7549-B31D-5C16A3C6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8C441-CEF2-EF44-B672-AE06F4886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E56B43-6FC5-D248-9471-876F54B6E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FB5CC-517D-064B-BD35-72CD6B08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3D4658-6FBD-3C49-AD59-4F6AE2DE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0907AB-9D15-3343-A66A-7FA02C94D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17F8F-3A94-744A-8218-3E59DA86F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2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2E90D-23E1-704F-9352-DFC0AEF1E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BD17EF-604D-E246-BEF3-30AB6D44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52743-F196-F44A-AB22-D592B39C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1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24A0D-0232-CE4E-A287-69F0960F9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3A6FD-668C-904A-8D58-F5A3C5AD0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E2A1A-A486-4846-9AFF-70FAA3B7B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5AE90-E4AC-654D-8011-65B6A3DA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1BEE5-D198-8148-9396-4AD47B43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17ACBF-CB98-3445-BE08-E140D4CA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6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B8FB-2469-C540-ACE9-D00DB2AE9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35CB06-4E5D-054B-893A-FC0519508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6FE55F-05AA-B34A-8E95-8ACF10F3B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C24AC2-67E5-D547-BBB5-3FA9AF49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DDF8B-8484-704F-BC0F-6CB757F00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50551-954F-D34B-BEF7-01DE4987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5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F63039-D777-8540-B74B-F0091DAAB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D46D9-E30B-174F-B86C-5D4507049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CD05E-DF62-0A4E-9C71-A1AC223FCF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52BD5-FC87-EC4E-BD41-A568855D7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67A5A-602E-9A4A-B48D-907502CD8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5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337" y="1122362"/>
            <a:ext cx="11191741" cy="3101907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39-42(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39-42)</a:t>
            </a:r>
            <a:b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2298"/>
            <a:ext cx="9144000" cy="183333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May</a:t>
            </a:r>
            <a:r>
              <a:rPr lang="zh-CN" altLang="en-US" dirty="0"/>
              <a:t> </a:t>
            </a:r>
            <a:r>
              <a:rPr lang="en-US" altLang="zh-CN" dirty="0"/>
              <a:t>6</a:t>
            </a:r>
            <a:r>
              <a:rPr lang="zh-CN" altLang="en-US" dirty="0"/>
              <a:t>，</a:t>
            </a:r>
            <a:r>
              <a:rPr lang="en-US" altLang="zh-CN" dirty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太</a:t>
            </a:r>
            <a:r>
              <a:rPr lang="en-US" altLang="zh-CN" dirty="0"/>
              <a:t>22:37 </a:t>
            </a:r>
            <a:r>
              <a:rPr lang="zh-CN" altLang="en-US" dirty="0"/>
              <a:t>耶稣对他说、你要尽心、尽性、尽意、爱主你的神。</a:t>
            </a:r>
            <a:r>
              <a:rPr lang="en-US" altLang="zh-CN" dirty="0"/>
              <a:t>22:38 </a:t>
            </a:r>
            <a:r>
              <a:rPr lang="zh-CN" altLang="en-US" dirty="0"/>
              <a:t>这是诫命中的第一、且是最大的。</a:t>
            </a:r>
            <a:r>
              <a:rPr lang="en-US" altLang="zh-CN" dirty="0"/>
              <a:t>22:39 </a:t>
            </a:r>
            <a:r>
              <a:rPr lang="zh-CN" altLang="en-US" dirty="0"/>
              <a:t>其次也相仿、就是要爱人如己。</a:t>
            </a:r>
          </a:p>
          <a:p>
            <a:pPr marL="0" indent="0">
              <a:buNone/>
            </a:pPr>
            <a:r>
              <a:rPr lang="en-US" altLang="zh-CN" dirty="0"/>
              <a:t>22:40 </a:t>
            </a:r>
            <a:r>
              <a:rPr lang="zh-CN" altLang="en-US" dirty="0"/>
              <a:t>这两条诫命、是律法和先知一切道理的总纲。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太</a:t>
            </a:r>
            <a:r>
              <a:rPr lang="en-US" altLang="zh-CN" dirty="0"/>
              <a:t>5:17 </a:t>
            </a:r>
            <a:r>
              <a:rPr lang="zh-CN" altLang="en-US" dirty="0"/>
              <a:t>莫想我来要废掉律法和先知．我来不是要废掉、乃是要成全。</a:t>
            </a:r>
            <a:r>
              <a:rPr lang="en-US" altLang="zh-CN" dirty="0"/>
              <a:t>5:18 </a:t>
            </a:r>
            <a:r>
              <a:rPr lang="zh-CN" altLang="en-US" dirty="0"/>
              <a:t>我实在告诉你们、就是到天地都废去了、律法的一点一画也不能废去、都要成全。</a:t>
            </a:r>
            <a:r>
              <a:rPr lang="en-US" altLang="zh-CN" dirty="0"/>
              <a:t>5:19 </a:t>
            </a:r>
            <a:r>
              <a:rPr lang="zh-CN" altLang="en-US" dirty="0"/>
              <a:t>所以无论何人废掉这诫命中最小的一条、又教训人这样作、他在天国要称为最小的．但无论何人遵行这诫命、又教训人遵行、他在天国要称为大的。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8262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问</a:t>
            </a:r>
            <a:r>
              <a:rPr lang="en-US" altLang="zh-CN" dirty="0"/>
              <a:t>39</a:t>
            </a:r>
            <a:r>
              <a:rPr lang="zh-CN" altLang="en-US" dirty="0"/>
              <a:t>：神对人的要求是什么？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答：神对人的要求是遵守神显明的旨意。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诗</a:t>
            </a:r>
            <a:r>
              <a:rPr lang="en-US" altLang="zh-CN" dirty="0"/>
              <a:t>8:1 〔</a:t>
            </a:r>
            <a:r>
              <a:rPr lang="zh-CN" altLang="en-US" dirty="0"/>
              <a:t>大卫的诗、交与伶长、用迦特乐器。</a:t>
            </a:r>
            <a:r>
              <a:rPr lang="en-US" altLang="zh-CN" dirty="0"/>
              <a:t>〕</a:t>
            </a:r>
            <a:r>
              <a:rPr lang="zh-CN" altLang="en-US" dirty="0"/>
              <a:t>耶和华我们的主阿、你的名在全地何其美．你将你的荣耀彰显于天。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诗</a:t>
            </a:r>
            <a:r>
              <a:rPr lang="en-US" altLang="zh-CN" dirty="0"/>
              <a:t>29:1 〔</a:t>
            </a:r>
            <a:r>
              <a:rPr lang="zh-CN" altLang="en-US" dirty="0"/>
              <a:t>大卫的诗。</a:t>
            </a:r>
            <a:r>
              <a:rPr lang="en-US" altLang="zh-CN" dirty="0"/>
              <a:t>〕</a:t>
            </a:r>
            <a:r>
              <a:rPr lang="zh-CN" altLang="en-US" dirty="0"/>
              <a:t>神的众子阿、你们要将荣耀能力、归给耶和华、归给耶和华。</a:t>
            </a:r>
            <a:r>
              <a:rPr lang="en-US" altLang="zh-CN" dirty="0"/>
              <a:t>29:2 </a:t>
            </a:r>
            <a:r>
              <a:rPr lang="zh-CN" altLang="en-US" dirty="0"/>
              <a:t>要将耶和华的名所当得的荣耀归给他．以圣洁的妆饰</a:t>
            </a:r>
            <a:r>
              <a:rPr lang="en-US" altLang="zh-CN" dirty="0"/>
              <a:t>〔</a:t>
            </a:r>
            <a:r>
              <a:rPr lang="zh-CN" altLang="en-US" dirty="0"/>
              <a:t>的或作为</a:t>
            </a:r>
            <a:r>
              <a:rPr lang="en-US" altLang="zh-CN" dirty="0"/>
              <a:t>〕</a:t>
            </a:r>
            <a:r>
              <a:rPr lang="zh-CN" altLang="en-US" dirty="0"/>
              <a:t>敬拜耶和华。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箴</a:t>
            </a:r>
            <a:r>
              <a:rPr lang="en-US" altLang="zh-CN" dirty="0"/>
              <a:t>21:1 </a:t>
            </a:r>
            <a:r>
              <a:rPr lang="zh-CN" altLang="en-US" dirty="0"/>
              <a:t>王的心在耶和华手中、好像陇沟的水、随意流转。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撒下</a:t>
            </a:r>
            <a:r>
              <a:rPr lang="en-US" altLang="zh-CN" dirty="0"/>
              <a:t>15:22 </a:t>
            </a:r>
            <a:r>
              <a:rPr lang="zh-CN" altLang="en-US" dirty="0"/>
              <a:t>撒母耳说、耶和华喜悦燔祭和平安祭、岂如喜悦人听从他的话呢．听命胜于献祭、顺从胜于公羊的脂油。</a:t>
            </a:r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赛</a:t>
            </a:r>
            <a:r>
              <a:rPr lang="en-US" altLang="zh-CN" dirty="0"/>
              <a:t>14:12 </a:t>
            </a:r>
            <a:r>
              <a:rPr lang="zh-CN" altLang="en-US" dirty="0"/>
              <a:t>明亮之星、早晨之子阿、你何竟从天坠落．你这攻败列国的、何竟被砍倒在地上。</a:t>
            </a:r>
            <a:r>
              <a:rPr lang="en-US" altLang="zh-CN" dirty="0"/>
              <a:t>14:13 </a:t>
            </a:r>
            <a:r>
              <a:rPr lang="zh-CN" altLang="en-US" dirty="0"/>
              <a:t>你心里曾说、我要升到天上．我要高举我的宝座在神众星以上．我要坐在聚会的山上、在北方的极处、</a:t>
            </a:r>
            <a:r>
              <a:rPr lang="en-US" altLang="zh-CN" dirty="0"/>
              <a:t>14:14 </a:t>
            </a:r>
            <a:r>
              <a:rPr lang="zh-CN" altLang="en-US" dirty="0"/>
              <a:t>我要升到高云之上．我要与至上者同等。</a:t>
            </a:r>
            <a:r>
              <a:rPr lang="en-US" altLang="zh-CN" dirty="0"/>
              <a:t>14:15 </a:t>
            </a:r>
            <a:r>
              <a:rPr lang="zh-CN" altLang="en-US" dirty="0"/>
              <a:t>然而你必坠落阴间、到坑中极深之处。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路</a:t>
            </a:r>
            <a:r>
              <a:rPr lang="en-US" altLang="zh-CN" dirty="0"/>
              <a:t>10:18 </a:t>
            </a:r>
            <a:r>
              <a:rPr lang="zh-CN" altLang="en-US" dirty="0"/>
              <a:t>耶稣对他们说、我曾看见撒但从天上坠落、像闪电一样。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80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问</a:t>
            </a:r>
            <a:r>
              <a:rPr lang="en-US" altLang="zh-CN" dirty="0"/>
              <a:t>40</a:t>
            </a:r>
            <a:r>
              <a:rPr lang="zh-CN" altLang="en-US" dirty="0"/>
              <a:t>：神起初启示给人让人遵守的命令是什么？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答：神启示给人遵守的命令，是道德律。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创</a:t>
            </a:r>
            <a:r>
              <a:rPr lang="en-US" altLang="zh-CN" dirty="0"/>
              <a:t>2:16 </a:t>
            </a:r>
            <a:r>
              <a:rPr lang="zh-CN" altLang="en-US" dirty="0"/>
              <a:t>耶和华神吩咐他说、园中各样树上的果子、你可以随意吃．</a:t>
            </a:r>
            <a:r>
              <a:rPr lang="en-US" altLang="zh-CN" dirty="0"/>
              <a:t>2:17 </a:t>
            </a:r>
            <a:r>
              <a:rPr lang="zh-CN" altLang="en-US" dirty="0"/>
              <a:t>只是分别善恶树上的果子、你不可吃、因为你吃的日子必定死。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0572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创</a:t>
            </a:r>
            <a:r>
              <a:rPr lang="en-US" altLang="zh-CN" dirty="0"/>
              <a:t>3:1 </a:t>
            </a:r>
            <a:r>
              <a:rPr lang="zh-CN" altLang="en-US" dirty="0"/>
              <a:t>耶和华神所造的、惟有蛇比田野一切的活物更狡猾。蛇对女人说、神岂是真说、不许你们吃园中所有树上的果子么。</a:t>
            </a:r>
            <a:r>
              <a:rPr lang="en-US" altLang="zh-CN" dirty="0"/>
              <a:t>3:2 </a:t>
            </a:r>
            <a:r>
              <a:rPr lang="zh-CN" altLang="en-US" dirty="0"/>
              <a:t>女人对蛇说、园中树上的果子我们可以吃．</a:t>
            </a:r>
            <a:r>
              <a:rPr lang="en-US" altLang="zh-CN" dirty="0"/>
              <a:t>3:3 </a:t>
            </a:r>
            <a:r>
              <a:rPr lang="zh-CN" altLang="en-US" dirty="0"/>
              <a:t>惟有园当中那棵树上的果子、　神曾说、你们不可吃、也不可摸、免得你们死。</a:t>
            </a:r>
            <a:r>
              <a:rPr lang="en-US" altLang="zh-CN" dirty="0"/>
              <a:t>3:4 </a:t>
            </a:r>
            <a:r>
              <a:rPr lang="zh-CN" altLang="en-US" dirty="0"/>
              <a:t>蛇对女人说、你们不一定死、</a:t>
            </a:r>
          </a:p>
          <a:p>
            <a:pPr marL="0" indent="0">
              <a:buNone/>
            </a:pPr>
            <a:r>
              <a:rPr lang="en-US" altLang="zh-CN" dirty="0"/>
              <a:t>3:5 </a:t>
            </a:r>
            <a:r>
              <a:rPr lang="zh-CN" altLang="en-US" dirty="0"/>
              <a:t>因为神知道、你们吃的日子眼睛就明亮了、你们便如　神能知道善恶。</a:t>
            </a:r>
            <a:r>
              <a:rPr lang="en-US" altLang="zh-CN" dirty="0"/>
              <a:t>3:6 </a:t>
            </a:r>
            <a:r>
              <a:rPr lang="zh-CN" altLang="en-US" dirty="0"/>
              <a:t>于是女人见那棵树的果子好作食物、也悦人的眼目、且是可喜爱的、能使人有智慧、就摘下果子来吃了．又给他丈夫、他丈夫也吃了。</a:t>
            </a:r>
            <a:r>
              <a:rPr lang="en-US" altLang="zh-CN" dirty="0"/>
              <a:t>3:7 </a:t>
            </a:r>
            <a:r>
              <a:rPr lang="zh-CN" altLang="en-US" dirty="0"/>
              <a:t>他们二人的眼睛就明亮了、才知道自己是赤身露体、便拿无花果树的叶子、为自己编作裙子。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9512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太</a:t>
            </a:r>
            <a:r>
              <a:rPr lang="en-US" altLang="zh-CN" dirty="0"/>
              <a:t>4:1 </a:t>
            </a:r>
            <a:r>
              <a:rPr lang="zh-CN" altLang="en-US" dirty="0"/>
              <a:t>当时、耶稣被圣灵引到旷野、受魔鬼的试探。</a:t>
            </a:r>
            <a:r>
              <a:rPr lang="en-US" altLang="zh-CN" dirty="0"/>
              <a:t>4:2 </a:t>
            </a:r>
            <a:r>
              <a:rPr lang="zh-CN" altLang="en-US" dirty="0"/>
              <a:t>他禁食四十昼夜、后来就饿了。</a:t>
            </a:r>
            <a:r>
              <a:rPr lang="en-US" altLang="zh-CN" dirty="0"/>
              <a:t>4:3 </a:t>
            </a:r>
            <a:r>
              <a:rPr lang="zh-CN" altLang="en-US" dirty="0"/>
              <a:t>那试探人的进前来、对他说、你若是　神的儿子、可以吩咐这些石头变成食物。</a:t>
            </a:r>
            <a:r>
              <a:rPr lang="en-US" altLang="zh-CN" dirty="0"/>
              <a:t>4:4 </a:t>
            </a:r>
            <a:r>
              <a:rPr lang="zh-CN" altLang="en-US" dirty="0"/>
              <a:t>耶稣却回答说、经上记着说、</a:t>
            </a:r>
            <a:r>
              <a:rPr lang="en-US" altLang="zh-CN" dirty="0"/>
              <a:t>『</a:t>
            </a:r>
            <a:r>
              <a:rPr lang="zh-CN" altLang="en-US" dirty="0"/>
              <a:t>人活着、不是单靠食物、乃是靠神口里所出的一切话。</a:t>
            </a:r>
            <a:r>
              <a:rPr lang="en-US" altLang="zh-CN" dirty="0"/>
              <a:t>』4:5 </a:t>
            </a:r>
            <a:r>
              <a:rPr lang="zh-CN" altLang="en-US" dirty="0"/>
              <a:t>魔鬼就带他进了圣城、叫他站在殿顶上、</a:t>
            </a:r>
            <a:r>
              <a:rPr lang="en-US" altLang="zh-CN" dirty="0"/>
              <a:t>〔</a:t>
            </a:r>
            <a:r>
              <a:rPr lang="zh-CN" altLang="en-US" dirty="0"/>
              <a:t>顶原文作翅</a:t>
            </a:r>
            <a:r>
              <a:rPr lang="en-US" altLang="zh-CN" dirty="0"/>
              <a:t>〕4:6 </a:t>
            </a:r>
            <a:r>
              <a:rPr lang="zh-CN" altLang="en-US" dirty="0"/>
              <a:t>对他说、你若是　神的儿子、可以跳下去．因为经上记着说、</a:t>
            </a:r>
            <a:r>
              <a:rPr lang="en-US" altLang="zh-CN" dirty="0"/>
              <a:t>『</a:t>
            </a:r>
            <a:r>
              <a:rPr lang="zh-CN" altLang="en-US" dirty="0"/>
              <a:t>主要为你吩咐他的使者、用手托着你、免得你的脚碰在石头上。</a:t>
            </a:r>
            <a:r>
              <a:rPr lang="en-US" altLang="zh-CN" dirty="0"/>
              <a:t>』4:7 </a:t>
            </a:r>
            <a:r>
              <a:rPr lang="zh-CN" altLang="en-US" dirty="0"/>
              <a:t>耶稣对他说、经上又记着说、</a:t>
            </a:r>
            <a:r>
              <a:rPr lang="en-US" altLang="zh-CN" dirty="0"/>
              <a:t>『</a:t>
            </a:r>
            <a:r>
              <a:rPr lang="zh-CN" altLang="en-US" dirty="0"/>
              <a:t>不可试探主你的神。</a:t>
            </a:r>
            <a:r>
              <a:rPr lang="en-US" altLang="zh-CN" dirty="0"/>
              <a:t>』4:8 </a:t>
            </a:r>
            <a:r>
              <a:rPr lang="zh-CN" altLang="en-US" dirty="0"/>
              <a:t>魔鬼又带他上了一座最高的山、将世上的万国、与万国的荣华、都指给他看、</a:t>
            </a:r>
            <a:r>
              <a:rPr lang="en-US" altLang="zh-CN" dirty="0"/>
              <a:t>4:9 </a:t>
            </a:r>
            <a:r>
              <a:rPr lang="zh-CN" altLang="en-US" dirty="0"/>
              <a:t>对他说、你若俯伏拜我、我就把这一切都赐给你。</a:t>
            </a:r>
            <a:r>
              <a:rPr lang="en-US" altLang="zh-CN" dirty="0"/>
              <a:t>4:10 </a:t>
            </a:r>
            <a:r>
              <a:rPr lang="zh-CN" altLang="en-US" dirty="0"/>
              <a:t>耶稣说、撒但退去吧。</a:t>
            </a:r>
            <a:r>
              <a:rPr lang="en-US" altLang="zh-CN" dirty="0"/>
              <a:t>〔</a:t>
            </a:r>
            <a:r>
              <a:rPr lang="zh-CN" altLang="en-US" dirty="0"/>
              <a:t>撒但就是抵挡的意思乃魔鬼的别名</a:t>
            </a:r>
            <a:r>
              <a:rPr lang="en-US" altLang="zh-CN" dirty="0"/>
              <a:t>〕</a:t>
            </a:r>
            <a:r>
              <a:rPr lang="zh-CN" altLang="en-US" dirty="0"/>
              <a:t>因为经上记着说、</a:t>
            </a:r>
            <a:r>
              <a:rPr lang="en-US" altLang="zh-CN" dirty="0"/>
              <a:t>『</a:t>
            </a:r>
            <a:r>
              <a:rPr lang="zh-CN" altLang="en-US" dirty="0"/>
              <a:t>当拜主你的神、单要事奉他。</a:t>
            </a:r>
            <a:r>
              <a:rPr lang="en-US" altLang="zh-CN" dirty="0"/>
              <a:t>4:11 </a:t>
            </a:r>
            <a:r>
              <a:rPr lang="zh-CN" altLang="en-US" dirty="0"/>
              <a:t>于是魔鬼离了耶稣、有天使来伺候他。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8860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罗</a:t>
            </a:r>
            <a:r>
              <a:rPr lang="en-US" altLang="zh-CN" dirty="0"/>
              <a:t>8:3 </a:t>
            </a:r>
            <a:r>
              <a:rPr lang="zh-CN" altLang="en-US" dirty="0"/>
              <a:t>律法既因肉体软弱、有所不能行的、神就差遣自己的儿子、成为罪身的形状、作了赎罪祭、在肉体中定了罪案．</a:t>
            </a:r>
            <a:r>
              <a:rPr lang="en-US" altLang="zh-CN" dirty="0"/>
              <a:t>8:4 </a:t>
            </a:r>
            <a:r>
              <a:rPr lang="zh-CN" altLang="en-US" dirty="0"/>
              <a:t>使律法的义、成就在我们这不随从肉体、只随从圣灵的人身上。</a:t>
            </a:r>
            <a:r>
              <a:rPr lang="en-US" altLang="zh-CN" dirty="0"/>
              <a:t>8:5 </a:t>
            </a:r>
            <a:r>
              <a:rPr lang="zh-CN" altLang="en-US" dirty="0"/>
              <a:t>因为随从肉体的人、体贴肉体的事．随从圣灵的人、体贴圣灵的事。</a:t>
            </a:r>
            <a:r>
              <a:rPr lang="en-US" altLang="zh-CN" dirty="0"/>
              <a:t>8:6 </a:t>
            </a:r>
            <a:r>
              <a:rPr lang="zh-CN" altLang="en-US" dirty="0"/>
              <a:t>体贴肉体的就是死．体贴圣灵的乃是生命平安．</a:t>
            </a:r>
            <a:r>
              <a:rPr lang="en-US" altLang="zh-CN" dirty="0"/>
              <a:t>8:7 </a:t>
            </a:r>
            <a:r>
              <a:rPr lang="zh-CN" altLang="en-US" dirty="0"/>
              <a:t>原来体贴肉体的、就是与神为仇．因为不服神的律法、也是不能服。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加</a:t>
            </a:r>
            <a:r>
              <a:rPr lang="en-US" altLang="zh-CN" dirty="0"/>
              <a:t>3:21 </a:t>
            </a:r>
            <a:r>
              <a:rPr lang="zh-CN" altLang="en-US" dirty="0"/>
              <a:t>这样、律法是与神的应许反对么．断乎不是．若曾传一个能叫人得生的律法、义就诚然本乎律法了。</a:t>
            </a:r>
            <a:r>
              <a:rPr lang="en-US" altLang="zh-CN" dirty="0"/>
              <a:t>3:22 </a:t>
            </a:r>
            <a:r>
              <a:rPr lang="zh-CN" altLang="en-US" dirty="0"/>
              <a:t>但圣经把众人都圈在罪里、使所应许的福因信耶稣基督、归给那信的人。</a:t>
            </a:r>
            <a:r>
              <a:rPr lang="en-US" altLang="zh-CN" dirty="0"/>
              <a:t>3:23 </a:t>
            </a:r>
            <a:r>
              <a:rPr lang="zh-CN" altLang="en-US" dirty="0"/>
              <a:t>但这因信得救的理、还未来以先、我们被看守在律法之下、直圈到那将来的真道显明出来。</a:t>
            </a:r>
            <a:r>
              <a:rPr lang="en-US" altLang="zh-CN" dirty="0"/>
              <a:t>3:24 </a:t>
            </a:r>
            <a:r>
              <a:rPr lang="zh-CN" altLang="en-US" dirty="0"/>
              <a:t>这样、律法是我们训蒙的师傅、引我们到基督那里、使我们因信称义。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3444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CN" altLang="en-US" dirty="0"/>
              <a:t>问</a:t>
            </a:r>
            <a:r>
              <a:rPr lang="en-US" altLang="zh-CN" dirty="0"/>
              <a:t>41</a:t>
            </a:r>
            <a:r>
              <a:rPr lang="zh-CN" altLang="en-US" dirty="0"/>
              <a:t>：神给人的道德律的总结是什么？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答：神给人道德律的总结是十诫。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400" dirty="0"/>
              <a:t>出</a:t>
            </a:r>
            <a:r>
              <a:rPr lang="en-US" altLang="zh-CN" sz="3400" dirty="0"/>
              <a:t>20:1 </a:t>
            </a:r>
            <a:r>
              <a:rPr lang="zh-CN" altLang="en-US" sz="3400" dirty="0"/>
              <a:t>　神吩咐这一切的话、说、</a:t>
            </a:r>
            <a:r>
              <a:rPr lang="en-US" altLang="zh-CN" sz="3400" dirty="0"/>
              <a:t>20:2 </a:t>
            </a:r>
            <a:r>
              <a:rPr lang="zh-CN" altLang="en-US" sz="3400" dirty="0"/>
              <a:t>我是耶和华你的神、曾将你从埃及地为奴之家领出来。</a:t>
            </a:r>
            <a:r>
              <a:rPr lang="en-US" altLang="zh-CN" sz="3400" dirty="0"/>
              <a:t>20:3 </a:t>
            </a:r>
            <a:r>
              <a:rPr lang="zh-CN" altLang="en-US" sz="3400" dirty="0"/>
              <a:t>除了我以外、你不可有别的神。</a:t>
            </a:r>
            <a:r>
              <a:rPr lang="en-US" altLang="zh-CN" sz="3400" dirty="0"/>
              <a:t>20:4 </a:t>
            </a:r>
            <a:r>
              <a:rPr lang="zh-CN" altLang="en-US" sz="3400" dirty="0"/>
              <a:t>不可为自己雕刻偶像、也不可作甚么形像、彷彿上天、下地、和地底下、水中的百物．</a:t>
            </a:r>
            <a:r>
              <a:rPr lang="en-US" altLang="zh-CN" sz="3400" dirty="0"/>
              <a:t>20:5 </a:t>
            </a:r>
            <a:r>
              <a:rPr lang="zh-CN" altLang="en-US" sz="3400" dirty="0"/>
              <a:t>不可跪拜那些像、也不可事奉他、因为我耶和华你的神是忌邪的神、恨我的、我必追讨他的罪、自父及子、直到三四代．</a:t>
            </a:r>
            <a:r>
              <a:rPr lang="en-US" altLang="zh-CN" sz="3400" dirty="0"/>
              <a:t>20:6 </a:t>
            </a:r>
            <a:r>
              <a:rPr lang="zh-CN" altLang="en-US" sz="3400" dirty="0"/>
              <a:t>爱我守我诫命的、我必向他们发慈爱、直到千代。</a:t>
            </a:r>
            <a:r>
              <a:rPr lang="en-US" altLang="zh-CN" sz="3400" dirty="0"/>
              <a:t>20:7 </a:t>
            </a:r>
            <a:r>
              <a:rPr lang="zh-CN" altLang="en-US" sz="3400" dirty="0"/>
              <a:t>不可妄称耶和华你　神的名、因为妄称耶和华名的、耶和华必不以他为无罪。</a:t>
            </a:r>
            <a:r>
              <a:rPr lang="en-US" altLang="zh-CN" sz="3400" dirty="0"/>
              <a:t>20:8 </a:t>
            </a:r>
            <a:r>
              <a:rPr lang="zh-CN" altLang="en-US" sz="3400" dirty="0"/>
              <a:t>当记念安息日、守为圣日。</a:t>
            </a:r>
            <a:r>
              <a:rPr lang="en-US" altLang="zh-CN" sz="3400" dirty="0"/>
              <a:t>20:9 </a:t>
            </a:r>
            <a:r>
              <a:rPr lang="zh-CN" altLang="en-US" sz="3400" dirty="0"/>
              <a:t>六日要劳碌作你一切的工．</a:t>
            </a:r>
            <a:r>
              <a:rPr lang="en-US" altLang="zh-CN" sz="3400" dirty="0"/>
              <a:t>20:10 </a:t>
            </a:r>
            <a:r>
              <a:rPr lang="zh-CN" altLang="en-US" sz="3400" dirty="0"/>
              <a:t>但第七日是向耶和华你　神当守的安息日．这一日你和你的儿女、仆婢、牲畜、并你城里寄居的客旅、无论何工都不可作．</a:t>
            </a:r>
            <a:r>
              <a:rPr lang="en-US" altLang="zh-CN" sz="3400" dirty="0"/>
              <a:t>20:11 </a:t>
            </a:r>
            <a:r>
              <a:rPr lang="zh-CN" altLang="en-US" sz="3400" dirty="0"/>
              <a:t>因为六日之内、耶和华造天、地、海、和其中的万物、第七日便安息．所以耶和华赐福与安息日、定为圣日。</a:t>
            </a:r>
            <a:r>
              <a:rPr lang="en-US" altLang="zh-CN" sz="3400" dirty="0"/>
              <a:t>20:12 </a:t>
            </a:r>
            <a:r>
              <a:rPr lang="zh-CN" altLang="en-US" sz="3400" dirty="0"/>
              <a:t>当孝敬父母、使你的日子在耶和华你神所赐你的地上、得以长久。</a:t>
            </a:r>
            <a:r>
              <a:rPr lang="en-US" altLang="zh-CN" sz="3400" dirty="0"/>
              <a:t>20:13 </a:t>
            </a:r>
            <a:r>
              <a:rPr lang="zh-CN" altLang="en-US" sz="3400" dirty="0"/>
              <a:t>不可杀人。</a:t>
            </a:r>
            <a:r>
              <a:rPr lang="en-US" altLang="zh-CN" sz="3400" dirty="0"/>
              <a:t>20:14 </a:t>
            </a:r>
            <a:r>
              <a:rPr lang="zh-CN" altLang="en-US" sz="3400" dirty="0"/>
              <a:t>不可奸淫。</a:t>
            </a:r>
            <a:r>
              <a:rPr lang="en-US" altLang="zh-CN" sz="3400" dirty="0"/>
              <a:t>20:15 </a:t>
            </a:r>
            <a:r>
              <a:rPr lang="zh-CN" altLang="en-US" sz="3400" dirty="0"/>
              <a:t>不可偷盗。</a:t>
            </a:r>
            <a:r>
              <a:rPr lang="en-US" altLang="zh-CN" sz="3400" dirty="0"/>
              <a:t>20:16 </a:t>
            </a:r>
            <a:r>
              <a:rPr lang="zh-CN" altLang="en-US" sz="3400" dirty="0"/>
              <a:t>不可作假见证陷害人。</a:t>
            </a:r>
            <a:r>
              <a:rPr lang="en-US" altLang="zh-CN" sz="3400" dirty="0"/>
              <a:t>20:17 </a:t>
            </a:r>
            <a:r>
              <a:rPr lang="zh-CN" altLang="en-US" sz="3400" dirty="0"/>
              <a:t>不可贪恋人的房屋、也不可贪恋人的妻子、仆婢、牛驴、并他一切所有的。</a:t>
            </a:r>
            <a:endParaRPr lang="en-US" altLang="zh-CN" sz="3400" dirty="0"/>
          </a:p>
        </p:txBody>
      </p:sp>
    </p:spTree>
    <p:extLst>
      <p:ext uri="{BB962C8B-B14F-4D97-AF65-F5344CB8AC3E}">
        <p14:creationId xmlns:p14="http://schemas.microsoft.com/office/powerpoint/2010/main" val="1101234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4"/>
            <a:ext cx="11191741" cy="48069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问</a:t>
            </a:r>
            <a:r>
              <a:rPr lang="en-US" altLang="zh-CN" dirty="0"/>
              <a:t>42</a:t>
            </a:r>
            <a:r>
              <a:rPr lang="zh-CN" altLang="en-US" dirty="0"/>
              <a:t>：十诫的总纲是什么？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答：十诫的总纲是“要尽心、尽性、尽意、尽力、爱主你的</a:t>
            </a:r>
            <a:r>
              <a:rPr lang="zh-CN" altLang="en-US"/>
              <a:t>神。</a:t>
            </a:r>
            <a:r>
              <a:rPr lang="en-US" altLang="zh-CN"/>
              <a:t> </a:t>
            </a:r>
            <a:r>
              <a:rPr lang="zh-CN" altLang="en-US" dirty="0"/>
              <a:t>其次、就是说、要爱人如己。”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申</a:t>
            </a:r>
            <a:r>
              <a:rPr lang="en-US" altLang="zh-CN" dirty="0"/>
              <a:t>6:4 </a:t>
            </a:r>
            <a:r>
              <a:rPr lang="zh-CN" altLang="en-US" dirty="0"/>
              <a:t>以色列阿、你要听．耶和华我们神是独一的主。</a:t>
            </a:r>
            <a:r>
              <a:rPr lang="en-US" altLang="zh-CN" dirty="0"/>
              <a:t>6:5 </a:t>
            </a:r>
            <a:r>
              <a:rPr lang="zh-CN" altLang="en-US" dirty="0"/>
              <a:t>你要尽心、尽性、尽力、爱耶和华你的神。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申</a:t>
            </a:r>
            <a:r>
              <a:rPr lang="en-US" altLang="zh-CN" dirty="0"/>
              <a:t>10:12 </a:t>
            </a:r>
            <a:r>
              <a:rPr lang="zh-CN" altLang="en-US" dirty="0"/>
              <a:t>以色列阿、现在耶和华你神向你所要的是甚么呢、只要你敬畏耶和华你的神、遵行他的道、爱他、尽心尽性事奉他、</a:t>
            </a:r>
            <a:r>
              <a:rPr lang="en-US" altLang="zh-CN" dirty="0"/>
              <a:t>10:13 </a:t>
            </a:r>
            <a:r>
              <a:rPr lang="zh-CN" altLang="en-US" dirty="0"/>
              <a:t>遵守他的诫命、律例、就是我今日所吩咐你的、为要叫你得福。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可</a:t>
            </a:r>
            <a:r>
              <a:rPr lang="en-US" altLang="zh-CN" dirty="0"/>
              <a:t>12:30 </a:t>
            </a:r>
            <a:r>
              <a:rPr lang="zh-CN" altLang="en-US" dirty="0"/>
              <a:t>你要尽心、尽性、尽意、尽力、爱主你的神。</a:t>
            </a:r>
            <a:r>
              <a:rPr lang="en-US" altLang="zh-CN" dirty="0"/>
              <a:t>12:31 </a:t>
            </a:r>
            <a:r>
              <a:rPr lang="zh-CN" altLang="en-US" dirty="0"/>
              <a:t>其次、就是说、要爱人如己。再没有比这两条诫命更大的了。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522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1891</Words>
  <Application>Microsoft Macintosh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39-42(問題39-42)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17</cp:revision>
  <dcterms:created xsi:type="dcterms:W3CDTF">2022-05-04T02:36:44Z</dcterms:created>
  <dcterms:modified xsi:type="dcterms:W3CDTF">2022-05-04T04:03:23Z</dcterms:modified>
</cp:coreProperties>
</file>