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517" r:id="rId3"/>
    <p:sldId id="519" r:id="rId4"/>
    <p:sldId id="520" r:id="rId5"/>
    <p:sldId id="540" r:id="rId6"/>
    <p:sldId id="521" r:id="rId7"/>
    <p:sldId id="541" r:id="rId8"/>
    <p:sldId id="542" r:id="rId9"/>
    <p:sldId id="525" r:id="rId10"/>
    <p:sldId id="543" r:id="rId11"/>
    <p:sldId id="544" r:id="rId12"/>
    <p:sldId id="545" r:id="rId13"/>
    <p:sldId id="546" r:id="rId14"/>
    <p:sldId id="532" r:id="rId15"/>
    <p:sldId id="547" r:id="rId16"/>
    <p:sldId id="548" r:id="rId17"/>
    <p:sldId id="549" r:id="rId18"/>
    <p:sldId id="536" r:id="rId19"/>
    <p:sldId id="550" r:id="rId20"/>
    <p:sldId id="551" r:id="rId21"/>
    <p:sldId id="552" r:id="rId22"/>
    <p:sldId id="553" r:id="rId23"/>
    <p:sldId id="554" r:id="rId24"/>
    <p:sldId id="555" r:id="rId25"/>
    <p:sldId id="55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3AE66-0ABF-479F-9A99-8CC5FE4CA45B}" v="59" dt="2022-03-30T05:06:52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 autoAdjust="0"/>
    <p:restoredTop sz="94660"/>
  </p:normalViewPr>
  <p:slideViewPr>
    <p:cSldViewPr>
      <p:cViewPr varScale="1">
        <p:scale>
          <a:sx n="62" d="100"/>
          <a:sy n="62" d="100"/>
        </p:scale>
        <p:origin x="90" y="6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-hsung Lin" userId="27d5a8ae643e4031" providerId="LiveId" clId="{59B3AE66-0ABF-479F-9A99-8CC5FE4CA45B}"/>
    <pc:docChg chg="undo custSel addSld delSld modSld sldOrd">
      <pc:chgData name="Wei-hsung Lin" userId="27d5a8ae643e4031" providerId="LiveId" clId="{59B3AE66-0ABF-479F-9A99-8CC5FE4CA45B}" dt="2022-03-30T05:08:49.107" v="552" actId="6549"/>
      <pc:docMkLst>
        <pc:docMk/>
      </pc:docMkLst>
      <pc:sldChg chg="modSp mod">
        <pc:chgData name="Wei-hsung Lin" userId="27d5a8ae643e4031" providerId="LiveId" clId="{59B3AE66-0ABF-479F-9A99-8CC5FE4CA45B}" dt="2022-03-29T04:51:58.018" v="1" actId="20577"/>
        <pc:sldMkLst>
          <pc:docMk/>
          <pc:sldMk cId="0" sldId="256"/>
        </pc:sldMkLst>
        <pc:spChg chg="mod">
          <ac:chgData name="Wei-hsung Lin" userId="27d5a8ae643e4031" providerId="LiveId" clId="{59B3AE66-0ABF-479F-9A99-8CC5FE4CA45B}" dt="2022-03-29T04:51:58.018" v="1" actId="20577"/>
          <ac:spMkLst>
            <pc:docMk/>
            <pc:sldMk cId="0" sldId="256"/>
            <ac:spMk id="2050" creationId="{AEE374CF-E32B-4E20-9125-EC278CE685C5}"/>
          </ac:spMkLst>
        </pc:spChg>
        <pc:spChg chg="mod">
          <ac:chgData name="Wei-hsung Lin" userId="27d5a8ae643e4031" providerId="LiveId" clId="{59B3AE66-0ABF-479F-9A99-8CC5FE4CA45B}" dt="2022-03-29T04:51:54.730" v="0"/>
          <ac:spMkLst>
            <pc:docMk/>
            <pc:sldMk cId="0" sldId="256"/>
            <ac:spMk id="2051" creationId="{D978EAF2-4A61-489B-B3FF-9FE5E3C8BC2E}"/>
          </ac:spMkLst>
        </pc:spChg>
      </pc:sldChg>
      <pc:sldChg chg="del">
        <pc:chgData name="Wei-hsung Lin" userId="27d5a8ae643e4031" providerId="LiveId" clId="{59B3AE66-0ABF-479F-9A99-8CC5FE4CA45B}" dt="2022-03-29T04:52:49.248" v="4" actId="47"/>
        <pc:sldMkLst>
          <pc:docMk/>
          <pc:sldMk cId="2120726246" sldId="501"/>
        </pc:sldMkLst>
      </pc:sldChg>
      <pc:sldChg chg="del">
        <pc:chgData name="Wei-hsung Lin" userId="27d5a8ae643e4031" providerId="LiveId" clId="{59B3AE66-0ABF-479F-9A99-8CC5FE4CA45B}" dt="2022-03-29T04:52:50.453" v="5" actId="47"/>
        <pc:sldMkLst>
          <pc:docMk/>
          <pc:sldMk cId="1053173393" sldId="507"/>
        </pc:sldMkLst>
      </pc:sldChg>
      <pc:sldChg chg="del">
        <pc:chgData name="Wei-hsung Lin" userId="27d5a8ae643e4031" providerId="LiveId" clId="{59B3AE66-0ABF-479F-9A99-8CC5FE4CA45B}" dt="2022-03-29T04:52:51.494" v="6" actId="47"/>
        <pc:sldMkLst>
          <pc:docMk/>
          <pc:sldMk cId="2510501495" sldId="513"/>
        </pc:sldMkLst>
      </pc:sldChg>
      <pc:sldChg chg="del">
        <pc:chgData name="Wei-hsung Lin" userId="27d5a8ae643e4031" providerId="LiveId" clId="{59B3AE66-0ABF-479F-9A99-8CC5FE4CA45B}" dt="2022-03-29T04:52:52.228" v="7" actId="47"/>
        <pc:sldMkLst>
          <pc:docMk/>
          <pc:sldMk cId="1768855581" sldId="516"/>
        </pc:sldMkLst>
      </pc:sldChg>
      <pc:sldChg chg="ord">
        <pc:chgData name="Wei-hsung Lin" userId="27d5a8ae643e4031" providerId="LiveId" clId="{59B3AE66-0ABF-479F-9A99-8CC5FE4CA45B}" dt="2022-03-29T04:52:57.630" v="9"/>
        <pc:sldMkLst>
          <pc:docMk/>
          <pc:sldMk cId="878361503" sldId="517"/>
        </pc:sldMkLst>
      </pc:sldChg>
      <pc:sldChg chg="ord">
        <pc:chgData name="Wei-hsung Lin" userId="27d5a8ae643e4031" providerId="LiveId" clId="{59B3AE66-0ABF-479F-9A99-8CC5FE4CA45B}" dt="2022-03-29T04:52:44.969" v="3"/>
        <pc:sldMkLst>
          <pc:docMk/>
          <pc:sldMk cId="2473529051" sldId="519"/>
        </pc:sldMkLst>
      </pc:sldChg>
      <pc:sldChg chg="modSp mod">
        <pc:chgData name="Wei-hsung Lin" userId="27d5a8ae643e4031" providerId="LiveId" clId="{59B3AE66-0ABF-479F-9A99-8CC5FE4CA45B}" dt="2022-03-29T04:59:16.032" v="37"/>
        <pc:sldMkLst>
          <pc:docMk/>
          <pc:sldMk cId="3215519654" sldId="520"/>
        </pc:sldMkLst>
        <pc:spChg chg="mod">
          <ac:chgData name="Wei-hsung Lin" userId="27d5a8ae643e4031" providerId="LiveId" clId="{59B3AE66-0ABF-479F-9A99-8CC5FE4CA45B}" dt="2022-03-29T04:53:12.683" v="10"/>
          <ac:spMkLst>
            <pc:docMk/>
            <pc:sldMk cId="3215519654" sldId="520"/>
            <ac:spMk id="3074" creationId="{A0BE27F2-B76E-4F1B-95CC-EEA20737F5CB}"/>
          </ac:spMkLst>
        </pc:spChg>
        <pc:spChg chg="mod">
          <ac:chgData name="Wei-hsung Lin" userId="27d5a8ae643e4031" providerId="LiveId" clId="{59B3AE66-0ABF-479F-9A99-8CC5FE4CA45B}" dt="2022-03-29T04:59:16.032" v="37"/>
          <ac:spMkLst>
            <pc:docMk/>
            <pc:sldMk cId="3215519654" sldId="520"/>
            <ac:spMk id="3075" creationId="{F379C238-48C0-4405-B3A4-02E525A8B4C4}"/>
          </ac:spMkLst>
        </pc:spChg>
      </pc:sldChg>
      <pc:sldChg chg="modSp mod">
        <pc:chgData name="Wei-hsung Lin" userId="27d5a8ae643e4031" providerId="LiveId" clId="{59B3AE66-0ABF-479F-9A99-8CC5FE4CA45B}" dt="2022-03-29T06:09:22.373" v="66"/>
        <pc:sldMkLst>
          <pc:docMk/>
          <pc:sldMk cId="1474338439" sldId="521"/>
        </pc:sldMkLst>
        <pc:spChg chg="mod">
          <ac:chgData name="Wei-hsung Lin" userId="27d5a8ae643e4031" providerId="LiveId" clId="{59B3AE66-0ABF-479F-9A99-8CC5FE4CA45B}" dt="2022-03-29T06:06:25.226" v="56"/>
          <ac:spMkLst>
            <pc:docMk/>
            <pc:sldMk cId="1474338439" sldId="521"/>
            <ac:spMk id="3074" creationId="{A0BE27F2-B76E-4F1B-95CC-EEA20737F5CB}"/>
          </ac:spMkLst>
        </pc:spChg>
        <pc:spChg chg="mod">
          <ac:chgData name="Wei-hsung Lin" userId="27d5a8ae643e4031" providerId="LiveId" clId="{59B3AE66-0ABF-479F-9A99-8CC5FE4CA45B}" dt="2022-03-29T06:09:22.373" v="66"/>
          <ac:spMkLst>
            <pc:docMk/>
            <pc:sldMk cId="1474338439" sldId="521"/>
            <ac:spMk id="3075" creationId="{F379C238-48C0-4405-B3A4-02E525A8B4C4}"/>
          </ac:spMkLst>
        </pc:spChg>
      </pc:sldChg>
      <pc:sldChg chg="del">
        <pc:chgData name="Wei-hsung Lin" userId="27d5a8ae643e4031" providerId="LiveId" clId="{59B3AE66-0ABF-479F-9A99-8CC5FE4CA45B}" dt="2022-03-29T06:09:29.551" v="67" actId="47"/>
        <pc:sldMkLst>
          <pc:docMk/>
          <pc:sldMk cId="2121104178" sldId="522"/>
        </pc:sldMkLst>
      </pc:sldChg>
      <pc:sldChg chg="del">
        <pc:chgData name="Wei-hsung Lin" userId="27d5a8ae643e4031" providerId="LiveId" clId="{59B3AE66-0ABF-479F-9A99-8CC5FE4CA45B}" dt="2022-03-29T06:14:01.335" v="100" actId="47"/>
        <pc:sldMkLst>
          <pc:docMk/>
          <pc:sldMk cId="3011963551" sldId="523"/>
        </pc:sldMkLst>
      </pc:sldChg>
      <pc:sldChg chg="del">
        <pc:chgData name="Wei-hsung Lin" userId="27d5a8ae643e4031" providerId="LiveId" clId="{59B3AE66-0ABF-479F-9A99-8CC5FE4CA45B}" dt="2022-03-29T06:14:02.213" v="101" actId="47"/>
        <pc:sldMkLst>
          <pc:docMk/>
          <pc:sldMk cId="3287998645" sldId="524"/>
        </pc:sldMkLst>
      </pc:sldChg>
      <pc:sldChg chg="modSp mod">
        <pc:chgData name="Wei-hsung Lin" userId="27d5a8ae643e4031" providerId="LiveId" clId="{59B3AE66-0ABF-479F-9A99-8CC5FE4CA45B}" dt="2022-03-29T06:21:50.132" v="121" actId="403"/>
        <pc:sldMkLst>
          <pc:docMk/>
          <pc:sldMk cId="2940852914" sldId="525"/>
        </pc:sldMkLst>
        <pc:spChg chg="mod">
          <ac:chgData name="Wei-hsung Lin" userId="27d5a8ae643e4031" providerId="LiveId" clId="{59B3AE66-0ABF-479F-9A99-8CC5FE4CA45B}" dt="2022-03-29T06:14:15.481" v="102"/>
          <ac:spMkLst>
            <pc:docMk/>
            <pc:sldMk cId="2940852914" sldId="525"/>
            <ac:spMk id="3074" creationId="{A0BE27F2-B76E-4F1B-95CC-EEA20737F5CB}"/>
          </ac:spMkLst>
        </pc:spChg>
        <pc:spChg chg="mod">
          <ac:chgData name="Wei-hsung Lin" userId="27d5a8ae643e4031" providerId="LiveId" clId="{59B3AE66-0ABF-479F-9A99-8CC5FE4CA45B}" dt="2022-03-29T06:21:50.132" v="121" actId="403"/>
          <ac:spMkLst>
            <pc:docMk/>
            <pc:sldMk cId="2940852914" sldId="525"/>
            <ac:spMk id="3075" creationId="{F379C238-48C0-4405-B3A4-02E525A8B4C4}"/>
          </ac:spMkLst>
        </pc:spChg>
      </pc:sldChg>
      <pc:sldChg chg="del">
        <pc:chgData name="Wei-hsung Lin" userId="27d5a8ae643e4031" providerId="LiveId" clId="{59B3AE66-0ABF-479F-9A99-8CC5FE4CA45B}" dt="2022-03-29T06:34:48.685" v="201" actId="47"/>
        <pc:sldMkLst>
          <pc:docMk/>
          <pc:sldMk cId="146435008" sldId="526"/>
        </pc:sldMkLst>
      </pc:sldChg>
      <pc:sldChg chg="del">
        <pc:chgData name="Wei-hsung Lin" userId="27d5a8ae643e4031" providerId="LiveId" clId="{59B3AE66-0ABF-479F-9A99-8CC5FE4CA45B}" dt="2022-03-29T06:34:49.407" v="202" actId="47"/>
        <pc:sldMkLst>
          <pc:docMk/>
          <pc:sldMk cId="3396441159" sldId="527"/>
        </pc:sldMkLst>
      </pc:sldChg>
      <pc:sldChg chg="del">
        <pc:chgData name="Wei-hsung Lin" userId="27d5a8ae643e4031" providerId="LiveId" clId="{59B3AE66-0ABF-479F-9A99-8CC5FE4CA45B}" dt="2022-03-29T06:34:50.679" v="203" actId="47"/>
        <pc:sldMkLst>
          <pc:docMk/>
          <pc:sldMk cId="1700401226" sldId="528"/>
        </pc:sldMkLst>
      </pc:sldChg>
      <pc:sldChg chg="del">
        <pc:chgData name="Wei-hsung Lin" userId="27d5a8ae643e4031" providerId="LiveId" clId="{59B3AE66-0ABF-479F-9A99-8CC5FE4CA45B}" dt="2022-03-29T06:34:52.311" v="204" actId="47"/>
        <pc:sldMkLst>
          <pc:docMk/>
          <pc:sldMk cId="1388502845" sldId="529"/>
        </pc:sldMkLst>
      </pc:sldChg>
      <pc:sldChg chg="del">
        <pc:chgData name="Wei-hsung Lin" userId="27d5a8ae643e4031" providerId="LiveId" clId="{59B3AE66-0ABF-479F-9A99-8CC5FE4CA45B}" dt="2022-03-29T06:34:53.413" v="205" actId="47"/>
        <pc:sldMkLst>
          <pc:docMk/>
          <pc:sldMk cId="1194143006" sldId="530"/>
        </pc:sldMkLst>
      </pc:sldChg>
      <pc:sldChg chg="del">
        <pc:chgData name="Wei-hsung Lin" userId="27d5a8ae643e4031" providerId="LiveId" clId="{59B3AE66-0ABF-479F-9A99-8CC5FE4CA45B}" dt="2022-03-29T06:34:54.709" v="206" actId="47"/>
        <pc:sldMkLst>
          <pc:docMk/>
          <pc:sldMk cId="2163747049" sldId="531"/>
        </pc:sldMkLst>
      </pc:sldChg>
      <pc:sldChg chg="modSp mod">
        <pc:chgData name="Wei-hsung Lin" userId="27d5a8ae643e4031" providerId="LiveId" clId="{59B3AE66-0ABF-479F-9A99-8CC5FE4CA45B}" dt="2022-03-30T04:32:18.961" v="271"/>
        <pc:sldMkLst>
          <pc:docMk/>
          <pc:sldMk cId="756723936" sldId="532"/>
        </pc:sldMkLst>
        <pc:spChg chg="mod">
          <ac:chgData name="Wei-hsung Lin" userId="27d5a8ae643e4031" providerId="LiveId" clId="{59B3AE66-0ABF-479F-9A99-8CC5FE4CA45B}" dt="2022-03-30T04:24:37.086" v="217"/>
          <ac:spMkLst>
            <pc:docMk/>
            <pc:sldMk cId="756723936" sldId="532"/>
            <ac:spMk id="3074" creationId="{A0BE27F2-B76E-4F1B-95CC-EEA20737F5CB}"/>
          </ac:spMkLst>
        </pc:spChg>
        <pc:spChg chg="mod">
          <ac:chgData name="Wei-hsung Lin" userId="27d5a8ae643e4031" providerId="LiveId" clId="{59B3AE66-0ABF-479F-9A99-8CC5FE4CA45B}" dt="2022-03-30T04:32:18.961" v="271"/>
          <ac:spMkLst>
            <pc:docMk/>
            <pc:sldMk cId="756723936" sldId="532"/>
            <ac:spMk id="3075" creationId="{F379C238-48C0-4405-B3A4-02E525A8B4C4}"/>
          </ac:spMkLst>
        </pc:spChg>
      </pc:sldChg>
      <pc:sldChg chg="del">
        <pc:chgData name="Wei-hsung Lin" userId="27d5a8ae643e4031" providerId="LiveId" clId="{59B3AE66-0ABF-479F-9A99-8CC5FE4CA45B}" dt="2022-03-30T04:46:21.919" v="383" actId="47"/>
        <pc:sldMkLst>
          <pc:docMk/>
          <pc:sldMk cId="2527976933" sldId="533"/>
        </pc:sldMkLst>
      </pc:sldChg>
      <pc:sldChg chg="del">
        <pc:chgData name="Wei-hsung Lin" userId="27d5a8ae643e4031" providerId="LiveId" clId="{59B3AE66-0ABF-479F-9A99-8CC5FE4CA45B}" dt="2022-03-30T04:46:23.822" v="384" actId="47"/>
        <pc:sldMkLst>
          <pc:docMk/>
          <pc:sldMk cId="3343543107" sldId="534"/>
        </pc:sldMkLst>
      </pc:sldChg>
      <pc:sldChg chg="del">
        <pc:chgData name="Wei-hsung Lin" userId="27d5a8ae643e4031" providerId="LiveId" clId="{59B3AE66-0ABF-479F-9A99-8CC5FE4CA45B}" dt="2022-03-30T04:46:24.932" v="385" actId="47"/>
        <pc:sldMkLst>
          <pc:docMk/>
          <pc:sldMk cId="1933989762" sldId="535"/>
        </pc:sldMkLst>
      </pc:sldChg>
      <pc:sldChg chg="modSp mod">
        <pc:chgData name="Wei-hsung Lin" userId="27d5a8ae643e4031" providerId="LiveId" clId="{59B3AE66-0ABF-479F-9A99-8CC5FE4CA45B}" dt="2022-03-30T04:47:54.895" v="399" actId="6549"/>
        <pc:sldMkLst>
          <pc:docMk/>
          <pc:sldMk cId="3261481050" sldId="536"/>
        </pc:sldMkLst>
        <pc:spChg chg="mod">
          <ac:chgData name="Wei-hsung Lin" userId="27d5a8ae643e4031" providerId="LiveId" clId="{59B3AE66-0ABF-479F-9A99-8CC5FE4CA45B}" dt="2022-03-30T04:46:41.693" v="386"/>
          <ac:spMkLst>
            <pc:docMk/>
            <pc:sldMk cId="3261481050" sldId="536"/>
            <ac:spMk id="3074" creationId="{A0BE27F2-B76E-4F1B-95CC-EEA20737F5CB}"/>
          </ac:spMkLst>
        </pc:spChg>
        <pc:spChg chg="mod">
          <ac:chgData name="Wei-hsung Lin" userId="27d5a8ae643e4031" providerId="LiveId" clId="{59B3AE66-0ABF-479F-9A99-8CC5FE4CA45B}" dt="2022-03-30T04:47:54.895" v="399" actId="6549"/>
          <ac:spMkLst>
            <pc:docMk/>
            <pc:sldMk cId="3261481050" sldId="536"/>
            <ac:spMk id="3075" creationId="{F379C238-48C0-4405-B3A4-02E525A8B4C4}"/>
          </ac:spMkLst>
        </pc:spChg>
      </pc:sldChg>
      <pc:sldChg chg="del">
        <pc:chgData name="Wei-hsung Lin" userId="27d5a8ae643e4031" providerId="LiveId" clId="{59B3AE66-0ABF-479F-9A99-8CC5FE4CA45B}" dt="2022-03-30T05:02:53.742" v="491" actId="47"/>
        <pc:sldMkLst>
          <pc:docMk/>
          <pc:sldMk cId="677007517" sldId="537"/>
        </pc:sldMkLst>
      </pc:sldChg>
      <pc:sldChg chg="del">
        <pc:chgData name="Wei-hsung Lin" userId="27d5a8ae643e4031" providerId="LiveId" clId="{59B3AE66-0ABF-479F-9A99-8CC5FE4CA45B}" dt="2022-03-30T05:02:54.486" v="492" actId="47"/>
        <pc:sldMkLst>
          <pc:docMk/>
          <pc:sldMk cId="2200241516" sldId="538"/>
        </pc:sldMkLst>
      </pc:sldChg>
      <pc:sldChg chg="del">
        <pc:chgData name="Wei-hsung Lin" userId="27d5a8ae643e4031" providerId="LiveId" clId="{59B3AE66-0ABF-479F-9A99-8CC5FE4CA45B}" dt="2022-03-30T05:02:55.161" v="493" actId="47"/>
        <pc:sldMkLst>
          <pc:docMk/>
          <pc:sldMk cId="3049967224" sldId="539"/>
        </pc:sldMkLst>
      </pc:sldChg>
      <pc:sldChg chg="modSp add mod">
        <pc:chgData name="Wei-hsung Lin" userId="27d5a8ae643e4031" providerId="LiveId" clId="{59B3AE66-0ABF-479F-9A99-8CC5FE4CA45B}" dt="2022-03-29T06:06:02.465" v="55" actId="6549"/>
        <pc:sldMkLst>
          <pc:docMk/>
          <pc:sldMk cId="1343081387" sldId="540"/>
        </pc:sldMkLst>
        <pc:spChg chg="mod">
          <ac:chgData name="Wei-hsung Lin" userId="27d5a8ae643e4031" providerId="LiveId" clId="{59B3AE66-0ABF-479F-9A99-8CC5FE4CA45B}" dt="2022-03-29T06:06:02.465" v="55" actId="6549"/>
          <ac:spMkLst>
            <pc:docMk/>
            <pc:sldMk cId="1343081387" sldId="540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29T06:13:18.100" v="95"/>
        <pc:sldMkLst>
          <pc:docMk/>
          <pc:sldMk cId="709131975" sldId="541"/>
        </pc:sldMkLst>
        <pc:spChg chg="mod">
          <ac:chgData name="Wei-hsung Lin" userId="27d5a8ae643e4031" providerId="LiveId" clId="{59B3AE66-0ABF-479F-9A99-8CC5FE4CA45B}" dt="2022-03-29T06:13:18.100" v="95"/>
          <ac:spMkLst>
            <pc:docMk/>
            <pc:sldMk cId="709131975" sldId="541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29T06:13:51.358" v="99" actId="6549"/>
        <pc:sldMkLst>
          <pc:docMk/>
          <pc:sldMk cId="1961943659" sldId="542"/>
        </pc:sldMkLst>
        <pc:spChg chg="mod">
          <ac:chgData name="Wei-hsung Lin" userId="27d5a8ae643e4031" providerId="LiveId" clId="{59B3AE66-0ABF-479F-9A99-8CC5FE4CA45B}" dt="2022-03-29T06:13:51.358" v="99" actId="6549"/>
          <ac:spMkLst>
            <pc:docMk/>
            <pc:sldMk cId="1961943659" sldId="542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29T06:25:36.019" v="140" actId="207"/>
        <pc:sldMkLst>
          <pc:docMk/>
          <pc:sldMk cId="1270872699" sldId="543"/>
        </pc:sldMkLst>
        <pc:spChg chg="mod">
          <ac:chgData name="Wei-hsung Lin" userId="27d5a8ae643e4031" providerId="LiveId" clId="{59B3AE66-0ABF-479F-9A99-8CC5FE4CA45B}" dt="2022-03-29T06:25:36.019" v="140" actId="207"/>
          <ac:spMkLst>
            <pc:docMk/>
            <pc:sldMk cId="1270872699" sldId="543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29T06:31:15.495" v="164" actId="21"/>
        <pc:sldMkLst>
          <pc:docMk/>
          <pc:sldMk cId="2899160538" sldId="544"/>
        </pc:sldMkLst>
        <pc:spChg chg="mod">
          <ac:chgData name="Wei-hsung Lin" userId="27d5a8ae643e4031" providerId="LiveId" clId="{59B3AE66-0ABF-479F-9A99-8CC5FE4CA45B}" dt="2022-03-29T06:31:15.495" v="164" actId="21"/>
          <ac:spMkLst>
            <pc:docMk/>
            <pc:sldMk cId="2899160538" sldId="544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29T06:34:38.866" v="200" actId="207"/>
        <pc:sldMkLst>
          <pc:docMk/>
          <pc:sldMk cId="3351047573" sldId="545"/>
        </pc:sldMkLst>
        <pc:spChg chg="mod">
          <ac:chgData name="Wei-hsung Lin" userId="27d5a8ae643e4031" providerId="LiveId" clId="{59B3AE66-0ABF-479F-9A99-8CC5FE4CA45B}" dt="2022-03-29T06:34:38.866" v="200" actId="207"/>
          <ac:spMkLst>
            <pc:docMk/>
            <pc:sldMk cId="3351047573" sldId="545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29T06:35:45.412" v="216" actId="6549"/>
        <pc:sldMkLst>
          <pc:docMk/>
          <pc:sldMk cId="1669773096" sldId="546"/>
        </pc:sldMkLst>
        <pc:spChg chg="mod">
          <ac:chgData name="Wei-hsung Lin" userId="27d5a8ae643e4031" providerId="LiveId" clId="{59B3AE66-0ABF-479F-9A99-8CC5FE4CA45B}" dt="2022-03-29T06:35:45.412" v="216" actId="6549"/>
          <ac:spMkLst>
            <pc:docMk/>
            <pc:sldMk cId="1669773096" sldId="546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30T04:42:49.408" v="356" actId="6549"/>
        <pc:sldMkLst>
          <pc:docMk/>
          <pc:sldMk cId="2641263114" sldId="547"/>
        </pc:sldMkLst>
        <pc:spChg chg="mod">
          <ac:chgData name="Wei-hsung Lin" userId="27d5a8ae643e4031" providerId="LiveId" clId="{59B3AE66-0ABF-479F-9A99-8CC5FE4CA45B}" dt="2022-03-30T04:42:49.408" v="356" actId="6549"/>
          <ac:spMkLst>
            <pc:docMk/>
            <pc:sldMk cId="2641263114" sldId="547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30T04:44:46.991" v="370" actId="6549"/>
        <pc:sldMkLst>
          <pc:docMk/>
          <pc:sldMk cId="470703789" sldId="548"/>
        </pc:sldMkLst>
        <pc:spChg chg="mod">
          <ac:chgData name="Wei-hsung Lin" userId="27d5a8ae643e4031" providerId="LiveId" clId="{59B3AE66-0ABF-479F-9A99-8CC5FE4CA45B}" dt="2022-03-30T04:44:46.991" v="370" actId="6549"/>
          <ac:spMkLst>
            <pc:docMk/>
            <pc:sldMk cId="470703789" sldId="548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30T04:46:10.766" v="382" actId="20577"/>
        <pc:sldMkLst>
          <pc:docMk/>
          <pc:sldMk cId="2845009021" sldId="549"/>
        </pc:sldMkLst>
        <pc:spChg chg="mod">
          <ac:chgData name="Wei-hsung Lin" userId="27d5a8ae643e4031" providerId="LiveId" clId="{59B3AE66-0ABF-479F-9A99-8CC5FE4CA45B}" dt="2022-03-30T04:46:10.766" v="382" actId="20577"/>
          <ac:spMkLst>
            <pc:docMk/>
            <pc:sldMk cId="2845009021" sldId="549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30T04:59:53.087" v="473" actId="21"/>
        <pc:sldMkLst>
          <pc:docMk/>
          <pc:sldMk cId="4249388123" sldId="550"/>
        </pc:sldMkLst>
        <pc:spChg chg="mod">
          <ac:chgData name="Wei-hsung Lin" userId="27d5a8ae643e4031" providerId="LiveId" clId="{59B3AE66-0ABF-479F-9A99-8CC5FE4CA45B}" dt="2022-03-30T04:59:53.087" v="473" actId="21"/>
          <ac:spMkLst>
            <pc:docMk/>
            <pc:sldMk cId="4249388123" sldId="550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30T04:57:57.994" v="466" actId="6549"/>
        <pc:sldMkLst>
          <pc:docMk/>
          <pc:sldMk cId="884985561" sldId="551"/>
        </pc:sldMkLst>
        <pc:spChg chg="mod">
          <ac:chgData name="Wei-hsung Lin" userId="27d5a8ae643e4031" providerId="LiveId" clId="{59B3AE66-0ABF-479F-9A99-8CC5FE4CA45B}" dt="2022-03-30T04:57:57.994" v="466" actId="6549"/>
          <ac:spMkLst>
            <pc:docMk/>
            <pc:sldMk cId="884985561" sldId="551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30T05:00:22.334" v="480" actId="14"/>
        <pc:sldMkLst>
          <pc:docMk/>
          <pc:sldMk cId="2230263531" sldId="552"/>
        </pc:sldMkLst>
        <pc:spChg chg="mod">
          <ac:chgData name="Wei-hsung Lin" userId="27d5a8ae643e4031" providerId="LiveId" clId="{59B3AE66-0ABF-479F-9A99-8CC5FE4CA45B}" dt="2022-03-30T05:00:22.334" v="480" actId="14"/>
          <ac:spMkLst>
            <pc:docMk/>
            <pc:sldMk cId="2230263531" sldId="552"/>
            <ac:spMk id="3075" creationId="{F379C238-48C0-4405-B3A4-02E525A8B4C4}"/>
          </ac:spMkLst>
        </pc:spChg>
      </pc:sldChg>
      <pc:sldChg chg="modSp add del mod">
        <pc:chgData name="Wei-hsung Lin" userId="27d5a8ae643e4031" providerId="LiveId" clId="{59B3AE66-0ABF-479F-9A99-8CC5FE4CA45B}" dt="2022-03-30T05:02:59.331" v="495" actId="47"/>
        <pc:sldMkLst>
          <pc:docMk/>
          <pc:sldMk cId="3252553988" sldId="553"/>
        </pc:sldMkLst>
        <pc:spChg chg="mod">
          <ac:chgData name="Wei-hsung Lin" userId="27d5a8ae643e4031" providerId="LiveId" clId="{59B3AE66-0ABF-479F-9A99-8CC5FE4CA45B}" dt="2022-03-30T05:02:20.113" v="490" actId="6549"/>
          <ac:spMkLst>
            <pc:docMk/>
            <pc:sldMk cId="3252553988" sldId="553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30T05:06:58.220" v="537" actId="6549"/>
        <pc:sldMkLst>
          <pc:docMk/>
          <pc:sldMk cId="4040862170" sldId="554"/>
        </pc:sldMkLst>
        <pc:spChg chg="mod">
          <ac:chgData name="Wei-hsung Lin" userId="27d5a8ae643e4031" providerId="LiveId" clId="{59B3AE66-0ABF-479F-9A99-8CC5FE4CA45B}" dt="2022-03-30T05:03:11.817" v="497" actId="207"/>
          <ac:spMkLst>
            <pc:docMk/>
            <pc:sldMk cId="4040862170" sldId="554"/>
            <ac:spMk id="3074" creationId="{A0BE27F2-B76E-4F1B-95CC-EEA20737F5CB}"/>
          </ac:spMkLst>
        </pc:spChg>
        <pc:spChg chg="mod">
          <ac:chgData name="Wei-hsung Lin" userId="27d5a8ae643e4031" providerId="LiveId" clId="{59B3AE66-0ABF-479F-9A99-8CC5FE4CA45B}" dt="2022-03-30T05:06:58.220" v="537" actId="6549"/>
          <ac:spMkLst>
            <pc:docMk/>
            <pc:sldMk cId="4040862170" sldId="554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30T05:07:38.628" v="544" actId="6549"/>
        <pc:sldMkLst>
          <pc:docMk/>
          <pc:sldMk cId="1230214607" sldId="555"/>
        </pc:sldMkLst>
        <pc:spChg chg="mod">
          <ac:chgData name="Wei-hsung Lin" userId="27d5a8ae643e4031" providerId="LiveId" clId="{59B3AE66-0ABF-479F-9A99-8CC5FE4CA45B}" dt="2022-03-30T05:07:38.628" v="544" actId="6549"/>
          <ac:spMkLst>
            <pc:docMk/>
            <pc:sldMk cId="1230214607" sldId="555"/>
            <ac:spMk id="3075" creationId="{F379C238-48C0-4405-B3A4-02E525A8B4C4}"/>
          </ac:spMkLst>
        </pc:spChg>
      </pc:sldChg>
      <pc:sldChg chg="modSp add mod">
        <pc:chgData name="Wei-hsung Lin" userId="27d5a8ae643e4031" providerId="LiveId" clId="{59B3AE66-0ABF-479F-9A99-8CC5FE4CA45B}" dt="2022-03-30T05:08:49.107" v="552" actId="6549"/>
        <pc:sldMkLst>
          <pc:docMk/>
          <pc:sldMk cId="145312197" sldId="556"/>
        </pc:sldMkLst>
        <pc:spChg chg="mod">
          <ac:chgData name="Wei-hsung Lin" userId="27d5a8ae643e4031" providerId="LiveId" clId="{59B3AE66-0ABF-479F-9A99-8CC5FE4CA45B}" dt="2022-03-30T05:08:49.107" v="552" actId="6549"/>
          <ac:spMkLst>
            <pc:docMk/>
            <pc:sldMk cId="145312197" sldId="556"/>
            <ac:spMk id="3075" creationId="{F379C238-48C0-4405-B3A4-02E525A8B4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EC525-C967-4571-9C15-652ADCAD87F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A238F-B821-4FA7-A22D-D41ED811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1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0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9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6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3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7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67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9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3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79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7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7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8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7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2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A238F-B821-4FA7-A22D-D41ED811E2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3A87-F439-4777-B719-CAC28092BF7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5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445A-8D52-4C98-BF38-81A557F47A0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958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21D-2401-426D-9BD7-285F0D40296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908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0675"/>
            <a:ext cx="10363200" cy="12033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9" y="1752600"/>
            <a:ext cx="10386291" cy="4343400"/>
          </a:xfrm>
          <a:solidFill>
            <a:schemeClr val="bg1">
              <a:alpha val="43000"/>
            </a:schemeClr>
          </a:solidFill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137-F667-446A-8028-43E7E917086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58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A53-213C-4B04-BBCB-00EA0501C8F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387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0081-D04E-459C-999C-80F7DE4E54A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32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DD6E-363F-4F3E-89B6-9A645B6F671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732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030F-12C8-44AB-8940-6E5771081AE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408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4EC3-31B4-45FE-8395-2026F997BDD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673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CAE8-8003-43E6-92FB-CC9AB4BC8A3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338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CE4B-8EE3-4EF3-965B-08D9ACA5AD8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060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77B00-3B17-44FD-8D67-5FD682ADCD6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57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EE374CF-E32B-4E20-9125-EC278CE685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6553200" cy="1544637"/>
          </a:xfrm>
        </p:spPr>
        <p:txBody>
          <a:bodyPr>
            <a:normAutofit/>
          </a:bodyPr>
          <a:lstStyle/>
          <a:p>
            <a:r>
              <a:rPr lang="zh-CN" altLang="en-US" b="1" dirty="0"/>
              <a:t>磐石之上（</a:t>
            </a:r>
            <a:r>
              <a:rPr lang="en-US" altLang="zh-CN" b="1" dirty="0"/>
              <a:t>12</a:t>
            </a:r>
            <a:r>
              <a:rPr lang="zh-CN" altLang="en-US" b="1" dirty="0"/>
              <a:t>）</a:t>
            </a:r>
            <a:endParaRPr lang="en-US" altLang="zh-CN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978EAF2-4A61-489B-B3FF-9FE5E3C8BC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0"/>
            <a:ext cx="6934200" cy="1447800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上帝的揀選</a:t>
            </a:r>
            <a:endParaRPr lang="zh-CN" altLang="en-US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耶穌與揀選論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就在那時候，耶穌說：「父啊，天地的主，我讚美你，因為你把這些事向智慧和聰明的人</a:t>
            </a:r>
            <a:r>
              <a:rPr lang="zh-TW" altLang="en-US" sz="3200" dirty="0">
                <a:solidFill>
                  <a:srgbClr val="FF0000"/>
                </a:solidFill>
              </a:rPr>
              <a:t>隱藏</a:t>
            </a:r>
            <a:r>
              <a:rPr lang="zh-TW" altLang="en-US" sz="3200" dirty="0"/>
              <a:t>起，卻向嬰孩</a:t>
            </a:r>
            <a:r>
              <a:rPr lang="zh-TW" altLang="en-US" sz="3200" dirty="0">
                <a:solidFill>
                  <a:srgbClr val="FF0000"/>
                </a:solidFill>
              </a:rPr>
              <a:t>顯明</a:t>
            </a:r>
            <a:r>
              <a:rPr lang="zh-TW" altLang="en-US" sz="3200" dirty="0"/>
              <a:t>。父啊，是的，這就是你的美意。我父已經把一切交給我，除了父沒有人認識子，除了</a:t>
            </a:r>
            <a:r>
              <a:rPr lang="zh-TW" altLang="en-US" sz="3200" dirty="0">
                <a:solidFill>
                  <a:srgbClr val="FF0000"/>
                </a:solidFill>
              </a:rPr>
              <a:t>子和子願意啟示的人，沒有人認識父</a:t>
            </a:r>
            <a:r>
              <a:rPr lang="zh-TW" altLang="en-US" sz="3200" dirty="0"/>
              <a:t>。你們所有勞苦擔重擔的人哪，到我這裏來吧！我必使你們得安息</a:t>
            </a:r>
            <a:r>
              <a:rPr lang="en-US" altLang="zh-TW" sz="3200" dirty="0"/>
              <a:t>.....</a:t>
            </a:r>
            <a:r>
              <a:rPr lang="zh-TW" altLang="en-US" sz="3200" dirty="0"/>
              <a:t>」（ 馬太福音 </a:t>
            </a:r>
            <a:r>
              <a:rPr lang="en-US" altLang="zh-TW" sz="3200" dirty="0"/>
              <a:t>11:25-28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這些話是極深奧的，講到父與子之間親密的相交關係。這些</a:t>
            </a:r>
            <a:r>
              <a:rPr lang="zh-TW" altLang="en-US" sz="3200" dirty="0">
                <a:solidFill>
                  <a:srgbClr val="FF0000"/>
                </a:solidFill>
              </a:rPr>
              <a:t>奧秘</a:t>
            </a:r>
            <a:r>
              <a:rPr lang="zh-TW" altLang="en-US" sz="3200" dirty="0"/>
              <a:t>，是超過我們理性所能瞭解的，但這些話也</a:t>
            </a:r>
            <a:r>
              <a:rPr lang="zh-TW" altLang="en-US" sz="3200" dirty="0">
                <a:solidFill>
                  <a:srgbClr val="FF0000"/>
                </a:solidFill>
              </a:rPr>
              <a:t>淺白</a:t>
            </a:r>
            <a:r>
              <a:rPr lang="zh-TW" altLang="en-US" sz="3200" dirty="0"/>
              <a:t>地告訴我們，</a:t>
            </a:r>
            <a:r>
              <a:rPr lang="zh-TW" altLang="en-US" sz="3200" dirty="0">
                <a:solidFill>
                  <a:srgbClr val="FF0000"/>
                </a:solidFill>
              </a:rPr>
              <a:t>人只有因父和子的揀選</a:t>
            </a:r>
            <a:r>
              <a:rPr lang="zh-TW" altLang="en-US" sz="3200" dirty="0"/>
              <a:t>才能在基督裏認識上帝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為了要達到這些揀選的目的，基督用那些喻言。他堅持說，</a:t>
            </a:r>
            <a:r>
              <a:rPr lang="zh-TW" altLang="en-US" sz="3200" dirty="0">
                <a:solidFill>
                  <a:srgbClr val="FF0000"/>
                </a:solidFill>
              </a:rPr>
              <a:t>透過這些喻言</a:t>
            </a:r>
            <a:r>
              <a:rPr lang="zh-TW" altLang="en-US" sz="3200" dirty="0"/>
              <a:t>講到，</a:t>
            </a:r>
            <a:r>
              <a:rPr lang="zh-TW" altLang="en-US" sz="3200" dirty="0">
                <a:solidFill>
                  <a:srgbClr val="FF0000"/>
                </a:solidFill>
              </a:rPr>
              <a:t>蒙揀選的人就會被召</a:t>
            </a:r>
            <a:r>
              <a:rPr lang="zh-TW" altLang="en-US" sz="3200" dirty="0"/>
              <a:t>，而那些自以為義的傲慢之徒的心，就會越發剛硬起來（太 </a:t>
            </a:r>
            <a:r>
              <a:rPr lang="en-US" altLang="zh-TW" sz="3200" dirty="0"/>
              <a:t>13:14-15</a:t>
            </a:r>
            <a:r>
              <a:rPr lang="zh-TW" altLang="en-US" sz="3200" dirty="0"/>
              <a:t>）。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2708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耶穌與揀選論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這一真理在約翰福音講得更有力。在那裏，耶穌分享到他清楚意識到父在他身上所預定的目的，他按照父的旨意而行（約 </a:t>
            </a:r>
            <a:r>
              <a:rPr lang="en-US" altLang="zh-TW" sz="3200" dirty="0"/>
              <a:t>4:34; 5:30; 6:38-40</a:t>
            </a:r>
            <a:r>
              <a:rPr lang="zh-TW" altLang="en-US" sz="3200" dirty="0"/>
              <a:t>）， 他朝著那個父早已為他安排好的「時候」走去（約 </a:t>
            </a:r>
            <a:r>
              <a:rPr lang="en-US" altLang="zh-TW" sz="3200" dirty="0"/>
              <a:t>2:4; 7:30; 8:20; 12:27; 13:1; 17:1</a:t>
            </a:r>
            <a:r>
              <a:rPr lang="zh-TW" altLang="en-US" sz="3200" dirty="0"/>
              <a:t>）。 耶穌自己清楚知道，也多次表示他是按照上帝預定的目的而來的。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耶穌是萬民的救主，他的聖工是普世性的，因為他是上帝唯一兒子，因此他也就是世人唯一的救主。正因為如此，他將被高舉，以致可以吸引萬人的注意力（參約 </a:t>
            </a:r>
            <a:r>
              <a:rPr lang="en-US" altLang="zh-TW" sz="3200" dirty="0"/>
              <a:t>3:14</a:t>
            </a:r>
            <a:r>
              <a:rPr lang="zh-TW" altLang="en-US" sz="3200" dirty="0"/>
              <a:t>）。 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但我們不能光給這一點遮住雙眼，而看不到</a:t>
            </a:r>
            <a:r>
              <a:rPr lang="zh-TW" altLang="en-US" sz="3200" dirty="0">
                <a:solidFill>
                  <a:srgbClr val="FF0000"/>
                </a:solidFill>
              </a:rPr>
              <a:t>約翰強調的另一點</a:t>
            </a:r>
            <a:r>
              <a:rPr lang="zh-TW" altLang="en-US" sz="3200" dirty="0"/>
              <a:t>，約翰把兩方面的教導都提了出來，他並沒有覺得不對勁。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8991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耶穌與揀選論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著重揀選的教訓貫穿整</a:t>
            </a:r>
            <a:r>
              <a:rPr lang="zh-CN" altLang="en-US" sz="3200" dirty="0"/>
              <a:t>卷</a:t>
            </a:r>
            <a:r>
              <a:rPr lang="zh-TW" altLang="en-US" sz="3200" dirty="0"/>
              <a:t>福音書。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當耶穌開始講到重要關頭時，這一真理就被提出來了，而它的重要性則可以從耶穌聽眾的反應中看到，耶穌講到這裏時，眾人都</a:t>
            </a:r>
            <a:r>
              <a:rPr lang="zh-TW" altLang="en-US" sz="3200" dirty="0">
                <a:solidFill>
                  <a:srgbClr val="FF0000"/>
                </a:solidFill>
              </a:rPr>
              <a:t>離開</a:t>
            </a:r>
            <a:r>
              <a:rPr lang="zh-TW" altLang="en-US" sz="3200" dirty="0"/>
              <a:t>他去了：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耶穌說：「我就是生命的食物，到我這裏來的，必定不餓；信我的，永遠不渴。</a:t>
            </a:r>
            <a:r>
              <a:rPr lang="en-US" altLang="zh-TW" sz="3200" dirty="0"/>
              <a:t>…</a:t>
            </a:r>
            <a:r>
              <a:rPr lang="zh-TW" altLang="en-US" sz="3200" dirty="0"/>
              <a:t>凡</a:t>
            </a:r>
            <a:r>
              <a:rPr lang="zh-TW" altLang="en-US" sz="3200" dirty="0">
                <a:solidFill>
                  <a:srgbClr val="FF0000"/>
                </a:solidFill>
              </a:rPr>
              <a:t>父賜給我的人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FF0000"/>
                </a:solidFill>
              </a:rPr>
              <a:t>必到</a:t>
            </a:r>
            <a:r>
              <a:rPr lang="zh-TW" altLang="en-US" sz="3200" dirty="0"/>
              <a:t>我這裏來，到我這裏來的，我</a:t>
            </a:r>
            <a:r>
              <a:rPr lang="zh-TW" altLang="en-US" sz="3200" dirty="0">
                <a:solidFill>
                  <a:srgbClr val="FF0000"/>
                </a:solidFill>
              </a:rPr>
              <a:t>決不</a:t>
            </a:r>
            <a:r>
              <a:rPr lang="zh-TW" altLang="en-US" sz="3200" dirty="0"/>
              <a:t>丟棄他，因為我從天上降下來，不是要行自己的意思，而是要</a:t>
            </a:r>
            <a:r>
              <a:rPr lang="zh-TW" altLang="en-US" sz="3200" dirty="0">
                <a:solidFill>
                  <a:srgbClr val="FF0000"/>
                </a:solidFill>
              </a:rPr>
              <a:t>行那差我來者的旨意</a:t>
            </a:r>
            <a:r>
              <a:rPr lang="zh-TW" altLang="en-US" sz="3200" dirty="0"/>
              <a:t>。那差我來者的旨意就是、他所</a:t>
            </a:r>
            <a:r>
              <a:rPr lang="zh-TW" altLang="en-US" sz="3200" dirty="0">
                <a:solidFill>
                  <a:srgbClr val="FF0000"/>
                </a:solidFill>
              </a:rPr>
              <a:t>賜</a:t>
            </a:r>
            <a:r>
              <a:rPr lang="zh-TW" altLang="en-US" sz="3200" dirty="0"/>
              <a:t>給我的人，我連一個也不失落，並且在末日我要使他們復活。」 </a:t>
            </a:r>
            <a:r>
              <a:rPr lang="en-US" altLang="zh-TW" sz="3200" dirty="0"/>
              <a:t>.....</a:t>
            </a:r>
            <a:r>
              <a:rPr lang="zh-TW" altLang="en-US" sz="3200" dirty="0"/>
              <a:t>從此，他的門徒中有多人退去了，不再與他同行。（ 約翰福音 </a:t>
            </a:r>
            <a:r>
              <a:rPr lang="en-US" altLang="zh-TW" sz="3200" dirty="0"/>
              <a:t>6:35-40,66</a:t>
            </a:r>
            <a:r>
              <a:rPr lang="zh-TW" altLang="en-US" sz="3200" dirty="0"/>
              <a:t>）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3510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耶穌與揀選論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當有人來信靠耶穌的時候，這不僅僅是他們自己意志的結果。耶穌教導說凡是父賜給他的都會到他那裏去，換言之，人是不可能透過別的途徑到他那裏去的。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主既對上帝的選召作了如此詳盡的介紹，我們就絕不可忽視這麼重要的教導。上帝揀選了人成為他的後嗣，耶穌稱這些人作「屬於他自己的」人（約 </a:t>
            </a:r>
            <a:r>
              <a:rPr lang="en-US" altLang="zh-TW" sz="3200" dirty="0"/>
              <a:t>6:44;13:1</a:t>
            </a:r>
            <a:r>
              <a:rPr lang="zh-TW" altLang="en-US" sz="3200" dirty="0"/>
              <a:t>）、 他所揀選的（約 </a:t>
            </a:r>
            <a:r>
              <a:rPr lang="en-US" altLang="zh-TW" sz="3200" dirty="0"/>
              <a:t>13:18;15:16,19</a:t>
            </a:r>
            <a:r>
              <a:rPr lang="zh-TW" altLang="en-US" sz="3200" dirty="0"/>
              <a:t>）。 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主是為這些人付上代價（約 </a:t>
            </a:r>
            <a:r>
              <a:rPr lang="en-US" altLang="zh-TW" sz="3200" dirty="0"/>
              <a:t>17:9</a:t>
            </a:r>
            <a:r>
              <a:rPr lang="zh-TW" altLang="en-US" sz="3200" dirty="0"/>
              <a:t>）， 也是賜予這些人永遠的生命（約 </a:t>
            </a:r>
            <a:r>
              <a:rPr lang="en-US" altLang="zh-TW" sz="3200" dirty="0"/>
              <a:t>10:28;17:2</a:t>
            </a:r>
            <a:r>
              <a:rPr lang="zh-TW" altLang="en-US" sz="3200" dirty="0"/>
              <a:t>）。 他對首批門徒所說的可以推廣適用於所有的基督徒：「不是你們揀選了我，而是我揀選了你們，並且分派你們去結果子。」（ 約 </a:t>
            </a:r>
            <a:r>
              <a:rPr lang="en-US" altLang="zh-TW" sz="3200" dirty="0"/>
              <a:t>15:16</a:t>
            </a:r>
            <a:r>
              <a:rPr lang="zh-TW" altLang="en-US" sz="3200" dirty="0"/>
              <a:t>）。 有權利就有義務。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6697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/>
              <a:t>耶穌的教導已足夠</a:t>
            </a:r>
            <a:r>
              <a:rPr lang="zh-CN" altLang="en-US" dirty="0"/>
              <a:t>清楚</a:t>
            </a:r>
            <a:r>
              <a:rPr lang="zh-TW" altLang="en-US" sz="2800" dirty="0"/>
              <a:t>，因此不能再輕易給人矇騙，以為耶穌所講的不過是簡單的福音，而保羅卻用自己的神學把它複雜化了。 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保羅書信的確很強調上帝的主權和上帝揀選的愛，但是他所講的</a:t>
            </a:r>
            <a:r>
              <a:rPr lang="zh-CN" altLang="en-US" sz="2800" dirty="0"/>
              <a:t>、和</a:t>
            </a:r>
            <a:r>
              <a:rPr lang="zh-TW" altLang="en-US" sz="2800" dirty="0"/>
              <a:t>所用的表達方式</a:t>
            </a:r>
            <a:r>
              <a:rPr lang="zh-CN" altLang="en-US" sz="2800" dirty="0"/>
              <a:t>都</a:t>
            </a:r>
            <a:r>
              <a:rPr lang="zh-TW" altLang="en-US" sz="2800" dirty="0"/>
              <a:t>絕對強不比耶穌更</a:t>
            </a:r>
            <a:r>
              <a:rPr lang="zh-CN" altLang="en-US" sz="2800" dirty="0"/>
              <a:t>明确</a:t>
            </a:r>
            <a:endParaRPr lang="en-US" altLang="zh-CN" sz="2800" dirty="0"/>
          </a:p>
          <a:p>
            <a:pPr marL="0" indent="0">
              <a:buNone/>
            </a:pPr>
            <a:r>
              <a:rPr lang="zh-TW" altLang="en-US" sz="2800" dirty="0"/>
              <a:t>保羅</a:t>
            </a:r>
            <a:r>
              <a:rPr lang="zh-CN" altLang="en-US" sz="2800" dirty="0"/>
              <a:t>写的</a:t>
            </a:r>
            <a:r>
              <a:rPr lang="zh-TW" altLang="en-US" sz="2800" dirty="0"/>
              <a:t>，上帝隨己意行萬事（林前 </a:t>
            </a:r>
            <a:r>
              <a:rPr lang="en-US" altLang="zh-TW" sz="2800" dirty="0"/>
              <a:t>12:18; 15:38; </a:t>
            </a:r>
            <a:r>
              <a:rPr lang="zh-TW" altLang="en-US" sz="2800" dirty="0"/>
              <a:t>弗 </a:t>
            </a:r>
            <a:r>
              <a:rPr lang="en-US" altLang="zh-TW" sz="2800" dirty="0"/>
              <a:t>1:11</a:t>
            </a:r>
            <a:r>
              <a:rPr lang="zh-TW" altLang="en-US" sz="2800" dirty="0"/>
              <a:t>，參照林前 </a:t>
            </a:r>
            <a:r>
              <a:rPr lang="en-US" altLang="zh-TW" sz="2800" dirty="0"/>
              <a:t>8:6;</a:t>
            </a:r>
            <a:r>
              <a:rPr lang="zh-TW" altLang="en-US" sz="2800" dirty="0"/>
              <a:t>羅 </a:t>
            </a:r>
            <a:r>
              <a:rPr lang="en-US" altLang="zh-TW" sz="2800" dirty="0"/>
              <a:t>11:36</a:t>
            </a:r>
            <a:r>
              <a:rPr lang="zh-TW" altLang="en-US" sz="2800" dirty="0"/>
              <a:t>）。</a:t>
            </a:r>
          </a:p>
          <a:p>
            <a:pPr marL="0" indent="0">
              <a:buNone/>
            </a:pPr>
            <a:r>
              <a:rPr lang="zh-TW" altLang="en-US" sz="2800" dirty="0"/>
              <a:t>上帝對他墮落了的被造物有他普世性的權柄，他可以按照他的意願來使用他們榮耀他自己（羅 </a:t>
            </a:r>
            <a:r>
              <a:rPr lang="en-US" altLang="zh-TW" sz="2800" dirty="0"/>
              <a:t>9:22</a:t>
            </a:r>
            <a:r>
              <a:rPr lang="zh-TW" altLang="en-US" sz="2800" dirty="0"/>
              <a:t>）。 下面有三段</a:t>
            </a:r>
            <a:r>
              <a:rPr lang="zh-CN" altLang="en-US" sz="2800" dirty="0"/>
              <a:t>重要</a:t>
            </a:r>
            <a:r>
              <a:rPr lang="zh-TW" altLang="en-US" sz="2800" dirty="0"/>
              <a:t>經文</a:t>
            </a:r>
            <a:r>
              <a:rPr lang="zh-CN" altLang="en-US" sz="2800" dirty="0"/>
              <a:t>说明：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7567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</a:t>
            </a:r>
            <a:r>
              <a:rPr lang="en-US" altLang="zh-TW" sz="2800" dirty="0" err="1"/>
              <a:t>i</a:t>
            </a:r>
            <a:r>
              <a:rPr lang="en-US" altLang="zh-TW" sz="2800" dirty="0"/>
              <a:t>) </a:t>
            </a:r>
            <a:r>
              <a:rPr lang="zh-TW" altLang="en-US" sz="2800" dirty="0"/>
              <a:t>羅馬書 </a:t>
            </a:r>
            <a:r>
              <a:rPr lang="en-US" altLang="zh-TW" sz="2800" dirty="0"/>
              <a:t>8:28 </a:t>
            </a:r>
            <a:r>
              <a:rPr lang="zh-TW" altLang="en-US" sz="2800" dirty="0"/>
              <a:t>起：</a:t>
            </a:r>
          </a:p>
          <a:p>
            <a:pPr marL="0" indent="0">
              <a:buNone/>
            </a:pPr>
            <a:r>
              <a:rPr lang="zh-TW" altLang="en-US" sz="2800" dirty="0"/>
              <a:t>與聖經其他地方一樣，預定論是用來鼓勵那些受迫害以及有可能會</a:t>
            </a:r>
            <a:r>
              <a:rPr lang="zh-CN" altLang="en-US" sz="2800" dirty="0"/>
              <a:t>灰</a:t>
            </a:r>
            <a:r>
              <a:rPr lang="zh-TW" altLang="en-US" sz="2800" dirty="0"/>
              <a:t>心的信徒的。</a:t>
            </a:r>
            <a:r>
              <a:rPr lang="en-US" altLang="zh-CN" sz="2800" dirty="0"/>
              <a:t>-- </a:t>
            </a:r>
            <a:r>
              <a:rPr lang="zh-TW" altLang="en-US" sz="2800" dirty="0"/>
              <a:t>在患難中的安慰乃是，在經歷患難時或者藉著患難，上帝會成就他美好的計畫。苦難非但不會妨礙上帝的計畫，相反，它們是上帝計畫的一部份，並且有一天我們會看到全幅圖畫。為了上帝自己的兒女的益處，他叫萬事一同效力（羅</a:t>
            </a:r>
            <a:r>
              <a:rPr lang="en-US" altLang="zh-TW" sz="2800" dirty="0"/>
              <a:t>8:28</a:t>
            </a:r>
            <a:r>
              <a:rPr lang="zh-TW" altLang="en-US" sz="2800" dirty="0"/>
              <a:t>）。 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這是「我們所知道」的。但我們是怎麼知道的呢？保羅的答案是，上帝的計畫是不改變的，他已經為我們信徒的靈命成長定下了幾個主要階段。保羅一共列出了五個階段：預先知道、預先命定、呼召、稱義、得榮耀。頭兩項是這一章所著重要談的。當保羅講到上帝這些行動時，他全部用過去式，並且視之為已經成全了的事實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況且，</a:t>
            </a:r>
            <a:r>
              <a:rPr lang="zh-CN" altLang="en-US" sz="2800" dirty="0">
                <a:solidFill>
                  <a:srgbClr val="FF0000"/>
                </a:solidFill>
              </a:rPr>
              <a:t>上帝</a:t>
            </a:r>
            <a:r>
              <a:rPr lang="zh-TW" altLang="en-US" sz="2800" dirty="0">
                <a:solidFill>
                  <a:srgbClr val="FF0000"/>
                </a:solidFill>
              </a:rPr>
              <a:t>這些</a:t>
            </a:r>
            <a:r>
              <a:rPr lang="zh-CN" altLang="en-US" sz="2800" dirty="0">
                <a:solidFill>
                  <a:srgbClr val="FF0000"/>
                </a:solidFill>
              </a:rPr>
              <a:t>作为在贯彻的整个广度里是完全</a:t>
            </a:r>
            <a:r>
              <a:rPr lang="zh-TW" altLang="en-US" sz="2800" dirty="0">
                <a:solidFill>
                  <a:srgbClr val="FF0000"/>
                </a:solidFill>
              </a:rPr>
              <a:t>共同</a:t>
            </a:r>
            <a:r>
              <a:rPr lang="zh-CN" altLang="en-US" sz="2800" dirty="0">
                <a:solidFill>
                  <a:srgbClr val="FF0000"/>
                </a:solidFill>
              </a:rPr>
              <a:t>的（ 没有 一个 接受其 中 一个作为的人，在另外一个被漏掉了。 ）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6412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</a:t>
            </a:r>
            <a:r>
              <a:rPr lang="en-US" altLang="zh-TW" sz="2800" dirty="0" err="1"/>
              <a:t>i</a:t>
            </a:r>
            <a:r>
              <a:rPr lang="en-US" altLang="zh-TW" sz="2800" dirty="0"/>
              <a:t>) </a:t>
            </a:r>
            <a:r>
              <a:rPr lang="zh-TW" altLang="en-US" sz="2800" dirty="0"/>
              <a:t>羅馬書 </a:t>
            </a:r>
            <a:r>
              <a:rPr lang="en-US" altLang="zh-TW" sz="2800" dirty="0"/>
              <a:t>8:28 </a:t>
            </a:r>
            <a:r>
              <a:rPr lang="zh-TW" altLang="en-US" sz="2800" dirty="0"/>
              <a:t>起：</a:t>
            </a:r>
          </a:p>
          <a:p>
            <a:pPr marL="0" indent="0">
              <a:buNone/>
            </a:pPr>
            <a:r>
              <a:rPr lang="zh-TW" altLang="en-US" sz="2800" dirty="0"/>
              <a:t>凡他所預先知道的人，他就預先命定他們；凡他所預先命定的，他就呼召他們；凡他所呼召的，他就稱他們為義；凡他所稱為義的，他也使他們得榮耀。被預先知道就是，當我們在母腹裏的時候，就已經被預定、被呼召、被稱義、被得榮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我們怎樣來理解預知和預定呢？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預知（ </a:t>
            </a:r>
            <a:r>
              <a:rPr lang="en-US" altLang="zh-TW" sz="2800" dirty="0" err="1"/>
              <a:t>proginosko</a:t>
            </a:r>
            <a:r>
              <a:rPr lang="zh-TW" altLang="en-US" sz="2800" dirty="0"/>
              <a:t>）這個動詞在新約裏有兩種用法。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當與事物、事實連在一起用的時候，它就表示「預先獲知或預先得到資料」， 在使徒行傳 </a:t>
            </a:r>
            <a:r>
              <a:rPr lang="en-US" altLang="zh-TW" sz="2800" dirty="0"/>
              <a:t>26:5 </a:t>
            </a:r>
            <a:r>
              <a:rPr lang="zh-TW" altLang="en-US" sz="2800" dirty="0"/>
              <a:t>和彼得後書 </a:t>
            </a:r>
            <a:r>
              <a:rPr lang="en-US" altLang="zh-TW" sz="2800" dirty="0"/>
              <a:t>3:17 </a:t>
            </a:r>
            <a:r>
              <a:rPr lang="zh-TW" altLang="en-US" sz="2800" dirty="0"/>
              <a:t>就是這種的用法。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當這個動詞與人連在一起用的時候，就有另一種意思了（羅 </a:t>
            </a:r>
            <a:r>
              <a:rPr lang="en-US" altLang="zh-TW" sz="2800" dirty="0"/>
              <a:t>8:29; 11:2; </a:t>
            </a:r>
            <a:r>
              <a:rPr lang="zh-TW" altLang="en-US" sz="2800" dirty="0"/>
              <a:t>彼前 </a:t>
            </a:r>
            <a:r>
              <a:rPr lang="en-US" altLang="zh-TW" sz="2800" dirty="0"/>
              <a:t>1:20</a:t>
            </a:r>
            <a:r>
              <a:rPr lang="zh-TW" altLang="en-US" sz="2800" dirty="0"/>
              <a:t>）。 這裏所指的「知道」帶有一種希伯來語所用的、較強的那種「認識」的意思，知道就是說對這人有很親密的瞭解和交往，而不止是關乎這人的一些客觀事實的知曉而已。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707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</a:t>
            </a:r>
            <a:r>
              <a:rPr lang="en-US" altLang="zh-TW" sz="2800" dirty="0" err="1"/>
              <a:t>i</a:t>
            </a:r>
            <a:r>
              <a:rPr lang="en-US" altLang="zh-TW" sz="2800" dirty="0"/>
              <a:t>) </a:t>
            </a:r>
            <a:r>
              <a:rPr lang="zh-TW" altLang="en-US" sz="2800" dirty="0"/>
              <a:t>羅馬書 </a:t>
            </a:r>
            <a:r>
              <a:rPr lang="en-US" altLang="zh-TW" sz="2800" dirty="0"/>
              <a:t>8:28 </a:t>
            </a:r>
            <a:r>
              <a:rPr lang="zh-TW" altLang="en-US" sz="2800" dirty="0"/>
              <a:t>起：</a:t>
            </a:r>
          </a:p>
          <a:p>
            <a:pPr marL="0" indent="0">
              <a:buNone/>
            </a:pPr>
            <a:r>
              <a:rPr lang="zh-TW" altLang="en-US" sz="2800" dirty="0"/>
              <a:t>正因如此，預知其實就等同「預愛」， 甚至等於「揀選」。 例如，在耶穌的登山寶訓中所提到的，就是這樣一種愛和親密的契交，耶穌說，到了末了的日子，他要那些聲稱自己靠過他能力行事的人離開他去，因為他從來不「認識」他們。耶穌在那裏所指的認識，一定是主觀的契交式的認識，而不會是對這人客觀的知道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這樣，我們可以從保羅的那番話中得出一個什麼樣的結論呢？保羅基本上視預定論的基礎為上帝慈愛的心腸，上帝的心在我們未出生之前已經向我們跳動了。上帝的預定若有比這更大的含意，我們或許還能從聖經中找得到，但若你連這僅有的含意都不相信，你就不可能說自己仍然持有合乎聖經的救恩觀了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預知就是預愛，就是揀選！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84500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(ii) </a:t>
            </a:r>
            <a:r>
              <a:rPr lang="zh-TW" altLang="en-US" sz="2800" dirty="0"/>
              <a:t>羅馬書 </a:t>
            </a:r>
            <a:r>
              <a:rPr lang="en-US" altLang="zh-TW" sz="2800" dirty="0"/>
              <a:t>9 </a:t>
            </a:r>
            <a:r>
              <a:rPr lang="zh-TW" altLang="en-US" sz="2800" dirty="0"/>
              <a:t>至</a:t>
            </a:r>
            <a:r>
              <a:rPr lang="en-US" altLang="zh-TW" sz="2800" dirty="0"/>
              <a:t>11 </a:t>
            </a:r>
            <a:r>
              <a:rPr lang="zh-TW" altLang="en-US" sz="2800" dirty="0"/>
              <a:t>章：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保羅在羅馬書講解稱義教義。在第 </a:t>
            </a:r>
            <a:r>
              <a:rPr lang="en-US" altLang="zh-TW" sz="2800" dirty="0"/>
              <a:t>1 </a:t>
            </a:r>
            <a:r>
              <a:rPr lang="zh-TW" altLang="en-US" sz="2800" dirty="0"/>
              <a:t>至 </a:t>
            </a:r>
            <a:r>
              <a:rPr lang="en-US" altLang="zh-TW" sz="2800" dirty="0"/>
              <a:t>8 </a:t>
            </a:r>
            <a:r>
              <a:rPr lang="zh-TW" altLang="en-US" sz="2800" dirty="0"/>
              <a:t>章中，他解釋到因人的罪，所以有稱義的必要；因上帝的義，所以有稱義的可能，並講到稱義所帶給信徒的成聖。</a:t>
            </a:r>
          </a:p>
          <a:p>
            <a:pPr marL="0" indent="0">
              <a:buNone/>
            </a:pPr>
            <a:r>
              <a:rPr lang="zh-TW" altLang="en-US" sz="2800" dirty="0"/>
              <a:t>第 </a:t>
            </a:r>
            <a:r>
              <a:rPr lang="en-US" altLang="zh-TW" sz="2800" dirty="0"/>
              <a:t>9 </a:t>
            </a:r>
            <a:r>
              <a:rPr lang="zh-TW" altLang="en-US" sz="2800" dirty="0"/>
              <a:t>至 </a:t>
            </a:r>
            <a:r>
              <a:rPr lang="en-US" altLang="zh-TW" sz="2800" dirty="0"/>
              <a:t>11 </a:t>
            </a:r>
            <a:r>
              <a:rPr lang="zh-TW" altLang="en-US" sz="2800" dirty="0"/>
              <a:t>章，保羅講到稱義的教義被上帝自己的子民猶太人所棄絕。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保羅在第 </a:t>
            </a:r>
            <a:r>
              <a:rPr lang="en-US" altLang="zh-TW" sz="2800" dirty="0"/>
              <a:t>9 </a:t>
            </a:r>
            <a:r>
              <a:rPr lang="zh-TW" altLang="en-US" sz="2800" dirty="0"/>
              <a:t>章裏為上帝的作為辯護和解釋，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在第 </a:t>
            </a:r>
            <a:r>
              <a:rPr lang="en-US" altLang="zh-TW" sz="2800" dirty="0"/>
              <a:t>10 </a:t>
            </a:r>
            <a:r>
              <a:rPr lang="zh-TW" altLang="en-US" sz="2800" dirty="0"/>
              <a:t>章裏指出猶太人如何因不信喪失了天國的權利，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在第 </a:t>
            </a:r>
            <a:r>
              <a:rPr lang="en-US" altLang="zh-TW" sz="2800" dirty="0"/>
              <a:t>11 </a:t>
            </a:r>
            <a:r>
              <a:rPr lang="zh-TW" altLang="en-US" sz="2800" dirty="0"/>
              <a:t>章裏，他講到上帝原有更豐盛的恩典有待顯明，在討論到這一點的時候，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他把論述轉回到第 </a:t>
            </a:r>
            <a:r>
              <a:rPr lang="en-US" altLang="zh-TW" sz="2800" dirty="0"/>
              <a:t>9</a:t>
            </a:r>
            <a:r>
              <a:rPr lang="zh-TW" altLang="en-US" sz="2800" dirty="0"/>
              <a:t>章的揀選上，作為他討論的基礎。他的思路是這樣的：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2614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(ii) </a:t>
            </a:r>
            <a:r>
              <a:rPr lang="zh-TW" altLang="en-US" sz="2800" dirty="0"/>
              <a:t>羅馬書 </a:t>
            </a:r>
            <a:r>
              <a:rPr lang="en-US" altLang="zh-TW" sz="2800" dirty="0"/>
              <a:t>9 </a:t>
            </a:r>
            <a:r>
              <a:rPr lang="zh-TW" altLang="en-US" sz="2800" dirty="0"/>
              <a:t>至</a:t>
            </a:r>
            <a:r>
              <a:rPr lang="en-US" altLang="zh-TW" sz="2800" dirty="0"/>
              <a:t>11 </a:t>
            </a:r>
            <a:r>
              <a:rPr lang="zh-TW" altLang="en-US" sz="2800" dirty="0"/>
              <a:t>章：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不是上帝的應許要建立在以色列的存在和被接納之上，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而是以色列的存在和被接納是建立在上帝的應許之上。</a:t>
            </a:r>
            <a:endParaRPr lang="en-US" altLang="zh-TW" sz="2800" dirty="0"/>
          </a:p>
          <a:p>
            <a:pPr marL="514350" indent="-514350">
              <a:buAutoNum type="arabicPeriod"/>
            </a:pPr>
            <a:r>
              <a:rPr lang="zh-CN" altLang="en-US" sz="2800" dirty="0"/>
              <a:t>拣选是神的主权和怜悯</a:t>
            </a:r>
            <a:endParaRPr lang="en-US" altLang="zh-CN" sz="2800" dirty="0"/>
          </a:p>
          <a:p>
            <a:pPr marL="457200" lvl="1" indent="0">
              <a:buNone/>
            </a:pPr>
            <a:r>
              <a:rPr lang="en-US" altLang="zh-CN" sz="2800" dirty="0" err="1"/>
              <a:t>i</a:t>
            </a:r>
            <a:r>
              <a:rPr lang="en-US" altLang="zh-CN" sz="2800" dirty="0"/>
              <a:t>. </a:t>
            </a:r>
            <a:r>
              <a:rPr lang="zh-TW" altLang="en-US" sz="2800" dirty="0"/>
              <a:t>這應許對人永遠是具有劃分性的，因為</a:t>
            </a:r>
            <a:endParaRPr lang="en-US" altLang="zh-CN" sz="2800" dirty="0"/>
          </a:p>
          <a:p>
            <a:pPr marL="457200" lvl="1" indent="0">
              <a:buNone/>
            </a:pPr>
            <a:r>
              <a:rPr lang="en-US" altLang="zh-CN" sz="2800" dirty="0"/>
              <a:t>ii </a:t>
            </a:r>
            <a:r>
              <a:rPr lang="zh-CN" altLang="en-US" sz="2800" dirty="0"/>
              <a:t>以色列列祖的两对兄弟的对照。</a:t>
            </a:r>
            <a:r>
              <a:rPr lang="zh-TW" altLang="en-US" sz="2800" dirty="0"/>
              <a:t>被應許的兒子</a:t>
            </a:r>
            <a:r>
              <a:rPr lang="zh-CN" altLang="en-US" sz="2800" dirty="0"/>
              <a:t>才是真正的后裔</a:t>
            </a:r>
            <a:r>
              <a:rPr lang="en-US" altLang="zh-CN" sz="2800" dirty="0"/>
              <a:t>(9:6-13), </a:t>
            </a:r>
            <a:r>
              <a:rPr lang="zh-TW" altLang="en-US" sz="2800" dirty="0"/>
              <a:t>即使同有一個父親也不保證獲得同樣的恩典（ </a:t>
            </a:r>
            <a:r>
              <a:rPr lang="en-US" altLang="zh-TW" sz="2800" dirty="0"/>
              <a:t>10 </a:t>
            </a:r>
            <a:r>
              <a:rPr lang="zh-TW" altLang="en-US" sz="2800" dirty="0"/>
              <a:t>節）</a:t>
            </a:r>
            <a:endParaRPr lang="en-US" altLang="zh-CN" sz="2800" dirty="0"/>
          </a:p>
          <a:p>
            <a:pPr marL="457200" lvl="1" indent="0">
              <a:buNone/>
            </a:pPr>
            <a:r>
              <a:rPr lang="en-US" altLang="zh-CN" sz="2800" dirty="0"/>
              <a:t>iii.</a:t>
            </a:r>
            <a:r>
              <a:rPr lang="zh-TW" altLang="en-US" sz="2800" dirty="0"/>
              <a:t> 上帝的施恩乃是根據揀選的計畫（ </a:t>
            </a:r>
            <a:r>
              <a:rPr lang="en-US" altLang="zh-TW" sz="2800" dirty="0"/>
              <a:t>11-13 </a:t>
            </a:r>
            <a:r>
              <a:rPr lang="zh-TW" altLang="en-US" sz="2800" dirty="0"/>
              <a:t>節）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2493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與基督聯合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/>
              <a:t>危機</a:t>
            </a:r>
            <a:r>
              <a:rPr lang="en-US" altLang="zh-TW" sz="3200" dirty="0"/>
              <a:t>:  </a:t>
            </a:r>
            <a:r>
              <a:rPr lang="zh-TW" altLang="en-US" sz="3200" dirty="0"/>
              <a:t>我們還是</a:t>
            </a:r>
            <a:r>
              <a:rPr lang="zh-TW" altLang="en-US" sz="3200" dirty="0">
                <a:solidFill>
                  <a:srgbClr val="FF0000"/>
                </a:solidFill>
              </a:rPr>
              <a:t>會跌倒、犯罪、大大虧負</a:t>
            </a:r>
            <a:r>
              <a:rPr lang="zh-TW" altLang="en-US" sz="3200" dirty="0"/>
              <a:t>那在基督裏屬乎我們的至高呼召</a:t>
            </a:r>
            <a:r>
              <a:rPr lang="zh-CN" altLang="en-US" sz="3200" dirty="0"/>
              <a:t>。</a:t>
            </a:r>
            <a:r>
              <a:rPr lang="zh-TW" altLang="en-US" sz="3200" dirty="0"/>
              <a:t>救恩對我們好像沒有產生作用</a:t>
            </a:r>
            <a:r>
              <a:rPr lang="en-US" altLang="zh-TW" sz="3200" dirty="0"/>
              <a:t>?</a:t>
            </a:r>
          </a:p>
          <a:p>
            <a:pPr marL="0" indent="0">
              <a:buNone/>
            </a:pPr>
            <a:r>
              <a:rPr lang="zh-TW" altLang="en-US" sz="4000" dirty="0"/>
              <a:t>聖經</a:t>
            </a:r>
            <a:r>
              <a:rPr lang="en-US" altLang="zh-TW" sz="4000" dirty="0"/>
              <a:t>: </a:t>
            </a:r>
            <a:r>
              <a:rPr lang="zh-TW" altLang="en-US" sz="3200" dirty="0"/>
              <a:t>鼓勵我們從新的角度，</a:t>
            </a:r>
            <a:r>
              <a:rPr lang="zh-TW" altLang="en-US" sz="3200" dirty="0">
                <a:solidFill>
                  <a:srgbClr val="FF0000"/>
                </a:solidFill>
              </a:rPr>
              <a:t>更寬更廣地認識</a:t>
            </a:r>
            <a:r>
              <a:rPr lang="zh-TW" altLang="en-US" sz="3200" dirty="0"/>
              <a:t>上帝為我們已經成就的，以及他正著手在我們裏頭成全的</a:t>
            </a:r>
            <a:r>
              <a:rPr lang="en-US" altLang="zh-TW" sz="3200" dirty="0"/>
              <a:t>.</a:t>
            </a:r>
          </a:p>
          <a:p>
            <a:pPr marL="0" indent="0">
              <a:buNone/>
            </a:pPr>
            <a:r>
              <a:rPr lang="zh-TW" altLang="en-US" sz="4000" dirty="0"/>
              <a:t>本書</a:t>
            </a:r>
            <a:r>
              <a:rPr lang="en-US" altLang="zh-TW" sz="3200" dirty="0"/>
              <a:t>: </a:t>
            </a:r>
            <a:r>
              <a:rPr lang="zh-TW" altLang="en-US" sz="3200" dirty="0"/>
              <a:t>每一個主題，都旨在讓讀者</a:t>
            </a:r>
            <a:r>
              <a:rPr lang="zh-TW" altLang="en-US" sz="3200" dirty="0">
                <a:solidFill>
                  <a:srgbClr val="FF0000"/>
                </a:solidFill>
              </a:rPr>
              <a:t>更深</a:t>
            </a:r>
            <a:r>
              <a:rPr lang="zh-TW" altLang="en-US" sz="3200" dirty="0"/>
              <a:t>、</a:t>
            </a:r>
            <a:r>
              <a:rPr lang="zh-TW" altLang="en-US" sz="3200" dirty="0">
                <a:solidFill>
                  <a:srgbClr val="FF0000"/>
                </a:solidFill>
              </a:rPr>
              <a:t>更清楚認識</a:t>
            </a:r>
            <a:r>
              <a:rPr lang="zh-TW" altLang="en-US" sz="3200" dirty="0"/>
              <a:t>成為上帝家中一份子的意義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4000" dirty="0"/>
              <a:t>與基督聯合</a:t>
            </a:r>
            <a:r>
              <a:rPr lang="en-US" altLang="zh-TW" sz="4000" dirty="0"/>
              <a:t>: </a:t>
            </a:r>
            <a:r>
              <a:rPr lang="zh-TW" altLang="en-US" sz="3200" dirty="0"/>
              <a:t>信仰生活的核心教義</a:t>
            </a:r>
            <a:r>
              <a:rPr lang="en-US" altLang="zh-TW" sz="3200" dirty="0"/>
              <a:t>, </a:t>
            </a:r>
          </a:p>
          <a:p>
            <a:pPr marL="0" indent="0">
              <a:buNone/>
            </a:pPr>
            <a:r>
              <a:rPr lang="zh-CN" altLang="en-US" sz="3200" dirty="0"/>
              <a:t>连接所有其他福气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571500" indent="-571500">
              <a:buAutoNum type="romanLcParenBoth"/>
            </a:pPr>
            <a:endParaRPr lang="en-US" altLang="zh-TW" sz="3200" dirty="0"/>
          </a:p>
          <a:p>
            <a:pPr marL="571500" indent="-571500">
              <a:buAutoNum type="romanLcParenBoth"/>
            </a:pPr>
            <a:endParaRPr lang="en-US" altLang="zh-TW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528F8-936B-4DDD-8710-4BD5C0836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8" y="3926489"/>
            <a:ext cx="2749112" cy="26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(ii) </a:t>
            </a:r>
            <a:r>
              <a:rPr lang="zh-TW" altLang="en-US" sz="2800" dirty="0"/>
              <a:t>羅馬書 </a:t>
            </a:r>
            <a:r>
              <a:rPr lang="en-US" altLang="zh-TW" sz="2800" dirty="0"/>
              <a:t>9 </a:t>
            </a:r>
            <a:r>
              <a:rPr lang="zh-TW" altLang="en-US" sz="2800" dirty="0"/>
              <a:t>至</a:t>
            </a:r>
            <a:r>
              <a:rPr lang="en-US" altLang="zh-TW" sz="2800" dirty="0"/>
              <a:t>11 </a:t>
            </a:r>
            <a:r>
              <a:rPr lang="zh-TW" altLang="en-US" sz="2800" dirty="0"/>
              <a:t>章：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反駁一：這樣來講，上帝豈不是不公平嗎？（ </a:t>
            </a:r>
            <a:r>
              <a:rPr lang="en-US" altLang="zh-TW" sz="2800" dirty="0"/>
              <a:t>14 </a:t>
            </a:r>
            <a:r>
              <a:rPr lang="zh-TW" altLang="en-US" sz="2800" dirty="0"/>
              <a:t>節）</a:t>
            </a:r>
          </a:p>
          <a:p>
            <a:pPr marL="0" indent="0">
              <a:buNone/>
            </a:pPr>
            <a:r>
              <a:rPr lang="zh-TW" altLang="en-US" sz="2800" dirty="0"/>
              <a:t>回應：非也，我們在這裏講的不是公平的問題，而是憐憫的問題。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你要公平嗎？按公平的原則你就只能被定罪。罪人不可能來到上帝面前，以他自己所配得的為理由向上帝求。他只能抓住上帝的憐憫向上帝求。（ </a:t>
            </a:r>
            <a:r>
              <a:rPr lang="en-US" altLang="zh-TW" sz="2800" dirty="0"/>
              <a:t>15 </a:t>
            </a:r>
            <a:r>
              <a:rPr lang="zh-TW" altLang="en-US" sz="2800" dirty="0"/>
              <a:t>節及後）</a:t>
            </a:r>
          </a:p>
          <a:p>
            <a:pPr marL="0" indent="0">
              <a:buNone/>
            </a:pPr>
            <a:r>
              <a:rPr lang="zh-TW" altLang="en-US" sz="2800" dirty="0"/>
              <a:t>反駁二：那麼，一切豈不都是上帝自編自導自演嗎？（ </a:t>
            </a:r>
            <a:r>
              <a:rPr lang="en-US" altLang="zh-TW" sz="2800" dirty="0"/>
              <a:t>19 </a:t>
            </a:r>
            <a:r>
              <a:rPr lang="zh-TW" altLang="en-US" sz="2800" dirty="0"/>
              <a:t>節）</a:t>
            </a:r>
          </a:p>
          <a:p>
            <a:pPr marL="0" indent="0">
              <a:buNone/>
            </a:pPr>
            <a:r>
              <a:rPr lang="zh-TW" altLang="en-US" sz="2800" dirty="0"/>
              <a:t>回應：</a:t>
            </a:r>
            <a:r>
              <a:rPr lang="en-US" altLang="zh-TW" sz="2800" dirty="0"/>
              <a:t>a) </a:t>
            </a:r>
            <a:r>
              <a:rPr lang="zh-TW" altLang="en-US" sz="2800" dirty="0"/>
              <a:t>人用這種態度跟上帝說話，正表示出他不曉得自己是有罪之受造物的本相。（ </a:t>
            </a:r>
            <a:r>
              <a:rPr lang="en-US" altLang="zh-TW" sz="2800" dirty="0"/>
              <a:t>20-21 </a:t>
            </a:r>
            <a:r>
              <a:rPr lang="zh-TW" altLang="en-US" sz="2800" dirty="0"/>
              <a:t>節）</a:t>
            </a:r>
          </a:p>
          <a:p>
            <a:pPr marL="0" indent="0">
              <a:buNone/>
            </a:pPr>
            <a:r>
              <a:rPr lang="en-US" altLang="zh-TW" sz="2800" dirty="0"/>
              <a:t>b) </a:t>
            </a:r>
            <a:r>
              <a:rPr lang="zh-TW" altLang="en-US" sz="2800" dirty="0"/>
              <a:t>人用這種態度跟上帝說話，對上帝的計畫根本不瞭解。（ </a:t>
            </a:r>
            <a:r>
              <a:rPr lang="en-US" altLang="zh-TW" sz="2800" dirty="0"/>
              <a:t>22 </a:t>
            </a:r>
            <a:r>
              <a:rPr lang="zh-TW" altLang="en-US" sz="2800" dirty="0"/>
              <a:t>節始）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8849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(ii) </a:t>
            </a:r>
            <a:r>
              <a:rPr lang="zh-TW" altLang="en-US" sz="2800" dirty="0"/>
              <a:t>羅馬書 </a:t>
            </a:r>
            <a:r>
              <a:rPr lang="en-US" altLang="zh-TW" sz="2800" dirty="0"/>
              <a:t>9 </a:t>
            </a:r>
            <a:r>
              <a:rPr lang="zh-TW" altLang="en-US" sz="2800" dirty="0"/>
              <a:t>至</a:t>
            </a:r>
            <a:r>
              <a:rPr lang="en-US" altLang="zh-TW" sz="2800" dirty="0"/>
              <a:t>11 </a:t>
            </a:r>
            <a:r>
              <a:rPr lang="zh-TW" altLang="en-US" sz="2800" dirty="0"/>
              <a:t>章：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當然，以上的大綱還需要再發展一下，而這幾節經文也得用心細讀，才能體會得到保羅講這些話的份量。不過，這個大綱已經把保羅想講的都講清楚了。他要表明揀選的教義彰顯出上帝的屬性。這教義顯示了上帝恩典的本質，即上帝對人的慈受和憐憫是自由的，是不受外因束縛的。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CN" sz="3600" dirty="0"/>
              <a:t>2.	</a:t>
            </a:r>
            <a:r>
              <a:rPr lang="zh-CN" altLang="en-US" sz="3600" dirty="0"/>
              <a:t>拣选表现在呼召和回应（</a:t>
            </a:r>
            <a:r>
              <a:rPr lang="en-US" altLang="zh-CN" sz="3600" dirty="0"/>
              <a:t>9</a:t>
            </a:r>
            <a:r>
              <a:rPr lang="zh-CN" altLang="en-US" sz="3600" dirty="0"/>
              <a:t>：</a:t>
            </a:r>
            <a:r>
              <a:rPr lang="en-US" altLang="zh-CN" sz="3600" dirty="0"/>
              <a:t>30-10</a:t>
            </a:r>
            <a:r>
              <a:rPr lang="zh-CN" altLang="en-US" sz="3600" dirty="0"/>
              <a:t>：</a:t>
            </a:r>
            <a:r>
              <a:rPr lang="en-US" altLang="zh-CN" sz="3600" dirty="0"/>
              <a:t>21</a:t>
            </a:r>
            <a:r>
              <a:rPr lang="zh-CN" altLang="en-US" sz="3600" dirty="0"/>
              <a:t>）</a:t>
            </a:r>
          </a:p>
          <a:p>
            <a:pPr marL="457200" lvl="1" indent="0">
              <a:buNone/>
            </a:pPr>
            <a:r>
              <a:rPr lang="en-US" altLang="zh-CN" sz="3200" dirty="0" err="1"/>
              <a:t>i</a:t>
            </a:r>
            <a:r>
              <a:rPr lang="en-US" altLang="zh-CN" sz="3200" dirty="0"/>
              <a:t>.  </a:t>
            </a:r>
            <a:r>
              <a:rPr lang="zh-CN" altLang="en-US" sz="3200" dirty="0"/>
              <a:t>今天以色列不像过去列祖那样回应</a:t>
            </a:r>
          </a:p>
          <a:p>
            <a:pPr marL="457200" lvl="1" indent="0">
              <a:buNone/>
            </a:pPr>
            <a:r>
              <a:rPr lang="en-US" altLang="zh-CN" sz="3200" dirty="0"/>
              <a:t>ii. </a:t>
            </a:r>
            <a:r>
              <a:rPr lang="zh-CN" altLang="en-US" sz="3200" dirty="0"/>
              <a:t>今天外邦人对福音传扬的回应</a:t>
            </a:r>
          </a:p>
        </p:txBody>
      </p:sp>
    </p:spTree>
    <p:extLst>
      <p:ext uri="{BB962C8B-B14F-4D97-AF65-F5344CB8AC3E}">
        <p14:creationId xmlns:p14="http://schemas.microsoft.com/office/powerpoint/2010/main" val="22302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(ii) </a:t>
            </a:r>
            <a:r>
              <a:rPr lang="zh-TW" altLang="en-US" sz="2800" dirty="0"/>
              <a:t>羅馬書 </a:t>
            </a:r>
            <a:r>
              <a:rPr lang="en-US" altLang="zh-TW" sz="2800" dirty="0"/>
              <a:t>9 </a:t>
            </a:r>
            <a:r>
              <a:rPr lang="zh-TW" altLang="en-US" sz="2800" dirty="0"/>
              <a:t>至</a:t>
            </a:r>
            <a:r>
              <a:rPr lang="en-US" altLang="zh-TW" sz="2800" dirty="0"/>
              <a:t>11 </a:t>
            </a:r>
            <a:r>
              <a:rPr lang="zh-TW" altLang="en-US" sz="2800" dirty="0"/>
              <a:t>章：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這論據所帶出來的光是如此的強烈，直刺入人最隱密的地帶，把人深藏的驕傲和自義從底層深淵中挖了出來，看人還能不能再強嘴堅持自己有權利得到或上帝有必要使人稱義？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即使是我們作基督徒的，要我們真正相信救恩是完全出於恩典，往往也是一件極為遲鈍的事！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3200" dirty="0"/>
              <a:t>羅馬書第 </a:t>
            </a:r>
            <a:r>
              <a:rPr lang="en-US" altLang="zh-TW" sz="3200" dirty="0"/>
              <a:t>9 </a:t>
            </a:r>
            <a:r>
              <a:rPr lang="zh-TW" altLang="en-US" sz="3200" dirty="0"/>
              <a:t>章所講解的揀選之教義，要告訴我們的是：這就是事實的真相－－ 你的得救完完</a:t>
            </a:r>
          </a:p>
          <a:p>
            <a:pPr marL="0" indent="0">
              <a:buNone/>
            </a:pPr>
            <a:r>
              <a:rPr lang="zh-TW" altLang="en-US" sz="3200" dirty="0"/>
              <a:t>全全是靠上帝所作的，他先揀選了你，他再差他的兒子為你死，他又差聖靈來感動你，吸引你進入他的國度！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52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(iii) </a:t>
            </a:r>
            <a:r>
              <a:rPr lang="zh-TW" altLang="en-US" sz="2800" dirty="0"/>
              <a:t>以弗所書 </a:t>
            </a:r>
            <a:r>
              <a:rPr lang="en-US" altLang="zh-TW" sz="2800" dirty="0"/>
              <a:t>1: 4-14</a:t>
            </a:r>
            <a:r>
              <a:rPr lang="zh-TW" altLang="en-US" sz="2800" dirty="0"/>
              <a:t>：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以弗所</a:t>
            </a:r>
            <a:r>
              <a:rPr lang="zh-CN" altLang="en-US" dirty="0"/>
              <a:t>书</a:t>
            </a:r>
            <a:r>
              <a:rPr lang="zh-TW" altLang="en-US" sz="2800" dirty="0"/>
              <a:t>原本是給小亞細亞一帶的教會傳閱的，而其中一份副本是特別給以弗所教會的。這樣可以解釋在這封溫情洋溢的書信中，為什麼竟然會沒有個人的問安。有助我們</a:t>
            </a:r>
            <a:r>
              <a:rPr lang="zh-CN" altLang="en-US" sz="2800" dirty="0"/>
              <a:t>体会</a:t>
            </a:r>
            <a:r>
              <a:rPr lang="zh-TW" altLang="en-US" sz="2800" dirty="0"/>
              <a:t>這封書信</a:t>
            </a:r>
            <a:r>
              <a:rPr lang="zh-CN" altLang="en-US" sz="2800" dirty="0"/>
              <a:t>的开始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3200" dirty="0"/>
              <a:t>保羅一開始就為這個所有信徒共同享有的救恩獻上感謝，他提到這救恩的預備（ </a:t>
            </a:r>
            <a:r>
              <a:rPr lang="en-US" altLang="zh-TW" sz="3200" dirty="0"/>
              <a:t>4-5</a:t>
            </a:r>
            <a:r>
              <a:rPr lang="zh-TW" altLang="en-US" sz="3200" dirty="0"/>
              <a:t>節）、 實施（ </a:t>
            </a:r>
            <a:r>
              <a:rPr lang="en-US" altLang="zh-TW" sz="3200" dirty="0"/>
              <a:t>6-7 </a:t>
            </a:r>
            <a:r>
              <a:rPr lang="zh-TW" altLang="en-US" sz="3200" dirty="0"/>
              <a:t>節）、 宣揚（ </a:t>
            </a:r>
            <a:r>
              <a:rPr lang="en-US" altLang="zh-TW" sz="3200" dirty="0"/>
              <a:t>8-10 </a:t>
            </a:r>
            <a:r>
              <a:rPr lang="zh-TW" altLang="en-US" sz="3200" dirty="0"/>
              <a:t>節）， 以及實踐（ </a:t>
            </a:r>
            <a:r>
              <a:rPr lang="en-US" altLang="zh-TW" sz="3200" dirty="0"/>
              <a:t>11-14 </a:t>
            </a:r>
            <a:r>
              <a:rPr lang="zh-TW" altLang="en-US" sz="3200" dirty="0"/>
              <a:t>節）。 這裏清楚呈現出兩個重點：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 成為基督徒就是成為豐盛恩典的領受者，而認識到這一點，便更能增進我們感恩的心（ </a:t>
            </a:r>
            <a:r>
              <a:rPr lang="en-US" altLang="zh-TW" sz="3200" dirty="0"/>
              <a:t>6,7,12,14</a:t>
            </a:r>
            <a:r>
              <a:rPr lang="zh-TW" altLang="en-US" sz="3200" dirty="0"/>
              <a:t>）；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所有這一切的恩典都是在基督裏賜給我們的</a:t>
            </a:r>
            <a:r>
              <a:rPr lang="zh-CN" altLang="en-US" sz="3200" dirty="0"/>
              <a:t>，</a:t>
            </a:r>
            <a:r>
              <a:rPr lang="zh-TW" altLang="en-US" sz="3200" dirty="0"/>
              <a:t>這些恩典可追溯到上帝永恆的計畫裏（ </a:t>
            </a:r>
            <a:r>
              <a:rPr lang="en-US" altLang="zh-TW" sz="3200" dirty="0"/>
              <a:t>4,5,9,11</a:t>
            </a:r>
            <a:r>
              <a:rPr lang="zh-TW" altLang="en-US" sz="3200" dirty="0"/>
              <a:t>）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408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(iii) </a:t>
            </a:r>
            <a:r>
              <a:rPr lang="zh-TW" altLang="en-US" sz="2800" dirty="0"/>
              <a:t>以弗所書 </a:t>
            </a:r>
            <a:r>
              <a:rPr lang="en-US" altLang="zh-TW" sz="2800" dirty="0"/>
              <a:t>1: 4-14</a:t>
            </a:r>
            <a:r>
              <a:rPr lang="zh-TW" altLang="en-US" sz="2800" dirty="0"/>
              <a:t>：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保羅好像拆禮物似的，為我們把上帝在他兒子裏給我們預備的豐富厚恩，一件一件呈列在我們眼前：赦罪、救贖、收納、以及所有我們行走天路所需要的祝福。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當他把這些祝福一一揭示在我們眼前時，我們就越加看得清楚他所講的，是一個上帝在我們未出生以前就為我們安排好了的計畫。甚至早在創立世界之前，上帝就已經將這些福份一件件裝進基督裏，並且在上面都印上了我們的名字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302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保羅的教導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(iii) </a:t>
            </a:r>
            <a:r>
              <a:rPr lang="zh-TW" altLang="en-US" sz="2800" dirty="0"/>
              <a:t>以弗所書 </a:t>
            </a:r>
            <a:r>
              <a:rPr lang="en-US" altLang="zh-TW" sz="2800" dirty="0"/>
              <a:t>1: 4-14</a:t>
            </a:r>
            <a:r>
              <a:rPr lang="zh-TW" altLang="en-US" sz="2800" dirty="0"/>
              <a:t>：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這十一節的經文是保羅所講有關這個主題的最主要、最扎實的部份。但是這個教義在保羅其他書信中也都普遍提到，（ 例如見：林前 </a:t>
            </a:r>
            <a:r>
              <a:rPr lang="en-US" altLang="zh-TW" sz="2800" dirty="0"/>
              <a:t>1:26-31; </a:t>
            </a:r>
            <a:r>
              <a:rPr lang="zh-TW" altLang="en-US" sz="2800" dirty="0"/>
              <a:t>弗 </a:t>
            </a:r>
            <a:r>
              <a:rPr lang="en-US" altLang="zh-TW" sz="2800" dirty="0"/>
              <a:t>2:10; </a:t>
            </a:r>
            <a:r>
              <a:rPr lang="zh-TW" altLang="en-US" sz="2800" dirty="0"/>
              <a:t>西 </a:t>
            </a:r>
            <a:r>
              <a:rPr lang="en-US" altLang="zh-TW" sz="2800" dirty="0"/>
              <a:t>1:27; 3:12; </a:t>
            </a:r>
            <a:r>
              <a:rPr lang="zh-TW" altLang="en-US" sz="2800" dirty="0"/>
              <a:t>帖後 </a:t>
            </a:r>
            <a:r>
              <a:rPr lang="en-US" altLang="zh-TW" sz="2800" dirty="0"/>
              <a:t>2:13; </a:t>
            </a:r>
            <a:r>
              <a:rPr lang="zh-TW" altLang="en-US" sz="2800" dirty="0"/>
              <a:t>提後</a:t>
            </a:r>
            <a:r>
              <a:rPr lang="en-US" altLang="zh-TW" sz="2800" dirty="0"/>
              <a:t>1:9</a:t>
            </a:r>
            <a:r>
              <a:rPr lang="zh-TW" altLang="en-US" sz="2800" dirty="0"/>
              <a:t>）。 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對保羅來說，揀選是對福音的最佳形容詞，因為它是福音用到的第一個詞語！</a:t>
            </a:r>
          </a:p>
          <a:p>
            <a:pPr marL="0" indent="0">
              <a:buNone/>
            </a:pPr>
            <a:r>
              <a:rPr lang="zh-TW" altLang="en-US" sz="2800" dirty="0"/>
              <a:t>我們已經看到，尤其是羅馬書 </a:t>
            </a:r>
            <a:r>
              <a:rPr lang="en-US" altLang="zh-TW" sz="2800" dirty="0"/>
              <a:t>9 </a:t>
            </a:r>
            <a:r>
              <a:rPr lang="zh-TW" altLang="en-US" sz="2800" dirty="0"/>
              <a:t>章至 </a:t>
            </a:r>
            <a:r>
              <a:rPr lang="en-US" altLang="zh-TW" sz="2800" dirty="0"/>
              <a:t>11 </a:t>
            </a:r>
            <a:r>
              <a:rPr lang="zh-TW" altLang="en-US" sz="2800" dirty="0"/>
              <a:t>章，保羅對這一點的強調就招來了反駁。在再前一段，我們也看到有人決定不再跟隨耶穌的原因，部份就是在於耶穌在他的教導中強調了這一點的真理。與昔日無異，今天這樣的教導</a:t>
            </a:r>
            <a:r>
              <a:rPr lang="zh-TW" altLang="en-US" sz="2800"/>
              <a:t>同樣遭受攻擊</a:t>
            </a:r>
            <a:r>
              <a:rPr lang="zh-TW" altLang="en-US" sz="2800" dirty="0"/>
              <a:t>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3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在基督裏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943600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</a:rPr>
              <a:t>與主聯合 </a:t>
            </a:r>
            <a:r>
              <a:rPr lang="en-US" altLang="zh-CN" sz="4000" dirty="0">
                <a:solidFill>
                  <a:srgbClr val="FF0000"/>
                </a:solidFill>
              </a:rPr>
              <a:t>==</a:t>
            </a:r>
            <a:r>
              <a:rPr lang="zh-TW" altLang="en-US" sz="4000" dirty="0">
                <a:solidFill>
                  <a:srgbClr val="FF0000"/>
                </a:solidFill>
              </a:rPr>
              <a:t>「在基督裏」</a:t>
            </a:r>
            <a:r>
              <a:rPr lang="zh-TW" altLang="en-US" sz="4000" dirty="0"/>
              <a:t>基督也在信徒「裏」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代表性</a:t>
            </a:r>
            <a:r>
              <a:rPr lang="en-US" altLang="zh-TW" sz="3200" dirty="0"/>
              <a:t>(Representative)</a:t>
            </a:r>
            <a:r>
              <a:rPr lang="zh-TW" altLang="en-US" sz="3200" dirty="0"/>
              <a:t>或者</a:t>
            </a:r>
            <a:r>
              <a:rPr lang="zh-CN" altLang="en-US" sz="3200" dirty="0">
                <a:solidFill>
                  <a:srgbClr val="FF0000"/>
                </a:solidFill>
              </a:rPr>
              <a:t>集体性</a:t>
            </a:r>
            <a:r>
              <a:rPr lang="en-US" altLang="zh-TW" sz="3200" dirty="0"/>
              <a:t>(Corporate)</a:t>
            </a:r>
            <a:r>
              <a:rPr lang="zh-CN" altLang="en-US" sz="3200" dirty="0"/>
              <a:t>的概念</a:t>
            </a:r>
            <a:endParaRPr lang="en-US" altLang="zh-CN" sz="3200" dirty="0"/>
          </a:p>
          <a:p>
            <a:pPr marL="0" indent="0">
              <a:buNone/>
            </a:pPr>
            <a:r>
              <a:rPr lang="zh-TW" altLang="en-US" sz="3200" dirty="0"/>
              <a:t>與基督聯合的性質</a:t>
            </a:r>
            <a:r>
              <a:rPr lang="zh-CN" altLang="en-US" sz="3200" dirty="0"/>
              <a:t>：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TW" sz="2800" dirty="0"/>
              <a:t>1. </a:t>
            </a:r>
            <a:r>
              <a:rPr lang="zh-TW" altLang="en-US" sz="2800" dirty="0"/>
              <a:t>聯盟性的結合</a:t>
            </a:r>
            <a:r>
              <a:rPr lang="zh-CN" altLang="en-US" sz="2800" dirty="0"/>
              <a:t>； </a:t>
            </a:r>
            <a:r>
              <a:rPr lang="en-US" altLang="zh-CN" sz="2800" dirty="0"/>
              <a:t>2. </a:t>
            </a:r>
            <a:r>
              <a:rPr lang="zh-TW" altLang="en-US" sz="2800" dirty="0"/>
              <a:t>上帝的兒子道成肉身</a:t>
            </a:r>
            <a:r>
              <a:rPr lang="zh-CN" altLang="en-US" sz="2800" dirty="0"/>
              <a:t>；</a:t>
            </a:r>
            <a:r>
              <a:rPr lang="en-US" altLang="zh-CN" sz="2800" dirty="0"/>
              <a:t>3.</a:t>
            </a:r>
            <a:r>
              <a:rPr lang="zh-TW" altLang="en-US" sz="2800" dirty="0"/>
              <a:t>信心的聯合</a:t>
            </a:r>
            <a:r>
              <a:rPr lang="zh-CN" altLang="en-US" sz="2800" dirty="0"/>
              <a:t>；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TW" sz="2800" dirty="0"/>
              <a:t>4. </a:t>
            </a:r>
            <a:r>
              <a:rPr lang="zh-TW" altLang="en-US" sz="2800" dirty="0"/>
              <a:t>在靈裏的聯合</a:t>
            </a:r>
            <a:r>
              <a:rPr lang="zh-CN" altLang="en-US" dirty="0"/>
              <a:t>；</a:t>
            </a:r>
            <a:r>
              <a:rPr lang="en-US" altLang="zh-CN" dirty="0"/>
              <a:t>5. </a:t>
            </a:r>
            <a:r>
              <a:rPr lang="zh-TW" altLang="en-US" sz="2800" dirty="0"/>
              <a:t>廣泛的聯合</a:t>
            </a:r>
            <a:r>
              <a:rPr lang="zh-CN" altLang="en-US" sz="2800" dirty="0"/>
              <a:t>；</a:t>
            </a:r>
            <a:r>
              <a:rPr lang="en-US" altLang="zh-CN" sz="2800" dirty="0"/>
              <a:t>6. </a:t>
            </a:r>
            <a:r>
              <a:rPr lang="zh-TW" altLang="en-US" sz="2800" dirty="0"/>
              <a:t>生命的聯合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3600" dirty="0"/>
              <a:t>生命的更新</a:t>
            </a:r>
            <a:r>
              <a:rPr lang="zh-CN" altLang="en-US" sz="3600" dirty="0"/>
              <a:t>：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2800" dirty="0"/>
              <a:t>與基督聯合即表示與基督一同受他所受過的</a:t>
            </a:r>
            <a:r>
              <a:rPr lang="zh-CN" altLang="en-US" sz="2800" dirty="0"/>
              <a:t>，受苦，受死，复活，</a:t>
            </a:r>
            <a:r>
              <a:rPr lang="zh-TW" altLang="en-US" sz="2800" dirty="0"/>
              <a:t>榮耀的得勝 </a:t>
            </a:r>
            <a:r>
              <a:rPr lang="en-US" altLang="zh-CN" sz="2800" dirty="0"/>
              <a:t>=》</a:t>
            </a:r>
            <a:r>
              <a:rPr lang="zh-TW" altLang="en-US" sz="2800" dirty="0"/>
              <a:t>我們可以從不同的方式經歷到這種得勝的榮耀：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/>
              <a:t>認識與基督聯合能帶給我們極大的尊榮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/>
              <a:t>知道與基督聯合能帶給我們禱告的信心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/>
              <a:t>知道與基督聯合能夠</a:t>
            </a:r>
            <a:r>
              <a:rPr lang="zh-TW" altLang="en-US" sz="2800" dirty="0"/>
              <a:t>保護我們免受誘惑</a:t>
            </a:r>
          </a:p>
          <a:p>
            <a:pPr marL="0" indent="0">
              <a:buNone/>
            </a:pPr>
            <a:endParaRPr lang="zh-TW" altLang="en-US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zh-TW" altLang="en-US" sz="2800" dirty="0"/>
          </a:p>
          <a:p>
            <a:pPr marL="0" indent="0"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4735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上帝的揀選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9728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/>
              <a:t>雖然女巫知道那個深奧的法術，女巫所知道的只限於時間誕生之後的事，但如果她再往前看得遠一點，看到在時間開始之前靜止無息、陰沉黑暗的世界，她就會發現，在那裏另有一個咒語</a:t>
            </a:r>
            <a:r>
              <a:rPr lang="en-US" altLang="zh-TW" sz="3600" dirty="0"/>
              <a:t>…</a:t>
            </a:r>
          </a:p>
          <a:p>
            <a:pPr marL="0" indent="0">
              <a:buNone/>
            </a:pPr>
            <a:r>
              <a:rPr lang="zh-TW" altLang="en-US" sz="3600" dirty="0"/>
              <a:t>我們的獅子王是一隻被宰割的羊，是在創世以前就存在的（創 </a:t>
            </a:r>
            <a:r>
              <a:rPr lang="en-US" altLang="zh-TW" sz="3600" dirty="0"/>
              <a:t>13:8</a:t>
            </a:r>
            <a:r>
              <a:rPr lang="zh-TW" altLang="en-US" sz="3600" dirty="0"/>
              <a:t>）。 在他裏面，上帝在永恆裏的奧秘被啟示出來了（弗 </a:t>
            </a:r>
            <a:r>
              <a:rPr lang="en-US" altLang="zh-TW" sz="3600" dirty="0"/>
              <a:t>3:2-6</a:t>
            </a:r>
            <a:r>
              <a:rPr lang="zh-TW" altLang="en-US" sz="3600" dirty="0"/>
              <a:t>）。 他的一生啟示了上帝揀選的目的。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一切發生在他身上的事都是出於上帝的預定（徒 </a:t>
            </a:r>
            <a:r>
              <a:rPr lang="en-US" altLang="zh-TW" sz="3600" dirty="0"/>
              <a:t>2:23;4:28</a:t>
            </a:r>
            <a:r>
              <a:rPr lang="zh-TW" altLang="en-US" sz="3600" dirty="0"/>
              <a:t>）。 如果我們借用魯益師的比喻，就是「時間誕生之前那更深奧的法術」在基督的事工上運作了</a:t>
            </a:r>
            <a:endParaRPr lang="en-US" altLang="zh-TW" sz="3600" dirty="0"/>
          </a:p>
          <a:p>
            <a:pPr marL="0" indent="0"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2155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上帝的揀選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9728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/>
              <a:t>對於新約作者來說，這些真理非但不具爭議性，而且還帶給他們極大的喜樂。他們認識到自己既是與基督聯合，就表示他們對基督的選擇和對上帝的愛，原是出於上帝對自己預先的揀選。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「預定」和「揀選」常被人當作同義詞來用。不錯，兩個詞都是指向同一個教義，不過這兩個詞各自有一點不同。「揀選」是作出一個選擇，而「預定」則強調的是這個選擇所要達到的目標（徒 </a:t>
            </a:r>
            <a:r>
              <a:rPr lang="en-US" altLang="zh-TW" sz="3600" dirty="0"/>
              <a:t>4:28;</a:t>
            </a:r>
            <a:r>
              <a:rPr lang="zh-TW" altLang="en-US" sz="3600" dirty="0"/>
              <a:t>羅 </a:t>
            </a:r>
            <a:r>
              <a:rPr lang="en-US" altLang="zh-TW" sz="3600" dirty="0"/>
              <a:t>8:28-29;</a:t>
            </a:r>
            <a:r>
              <a:rPr lang="zh-TW" altLang="en-US" sz="3600" dirty="0"/>
              <a:t>林前 </a:t>
            </a:r>
            <a:r>
              <a:rPr lang="en-US" altLang="zh-TW" sz="3600" dirty="0"/>
              <a:t>2:7;</a:t>
            </a:r>
            <a:r>
              <a:rPr lang="zh-TW" altLang="en-US" sz="3600" dirty="0"/>
              <a:t>弗 </a:t>
            </a:r>
            <a:r>
              <a:rPr lang="en-US" altLang="zh-TW" sz="3600" dirty="0"/>
              <a:t>1:5-11</a:t>
            </a:r>
            <a:r>
              <a:rPr lang="zh-TW" altLang="en-US" sz="3600" dirty="0"/>
              <a:t>）。 揀選反映了上帝對他子民的選擇，而預定則反映了上帝為選民所定的最終目的地。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3430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上帝的選民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揀選和預定在整本舊約中占主要的篇幅，也是舊約神學的主題之一。猶太民族的歷史被視為是一群「選民」的故事。正是由於上帝的揀選，才會有以色列民的出現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自創世記一開始，上帝就啟示了他救贖人類的主權計畫（創 </a:t>
            </a:r>
            <a:r>
              <a:rPr lang="en-US" altLang="zh-TW" sz="3200" dirty="0"/>
              <a:t>3:15; 12:3; 18:18; 22:18; 26:4; 28:14</a:t>
            </a:r>
            <a:r>
              <a:rPr lang="zh-TW" altLang="en-US" sz="3200" dirty="0"/>
              <a:t>）。 為了促成這已啟示與人的計畫，上帝揀選了一些個人，揀選了一些家族，以至揀選了整個民族，來作為他救恩之應許的承受者和傳遞者。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4743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上帝的選民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在創世記 </a:t>
            </a:r>
            <a:r>
              <a:rPr lang="en-US" altLang="zh-TW" sz="3200" dirty="0"/>
              <a:t>9:25-26 </a:t>
            </a:r>
            <a:r>
              <a:rPr lang="zh-TW" altLang="en-US" sz="3200" dirty="0"/>
              <a:t>那裏，上帝揀選了挪亞後代中的一個支派，而沒有選擇其他的後代。再往後幾年，他的揀選集中到亞伯拉罕和他的後裔身上，直到出埃及記時，整個民族壯大形成了一個以神權治理的族群。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而在那時，上帝不斷提醒他們，他們民族的形成和建立，乃是出於上帝主權的揀選（參出 </a:t>
            </a:r>
            <a:r>
              <a:rPr lang="en-US" altLang="zh-TW" sz="3200" dirty="0"/>
              <a:t>20:2;24:6-7</a:t>
            </a:r>
            <a:r>
              <a:rPr lang="zh-TW" altLang="en-US" sz="3200" dirty="0"/>
              <a:t>）。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其後，律法書也好，先知書也好，都在警誡以色列民，要他們知道</a:t>
            </a:r>
            <a:r>
              <a:rPr lang="zh-TW" altLang="en-US" sz="3200" dirty="0">
                <a:solidFill>
                  <a:srgbClr val="FF0000"/>
                </a:solidFill>
              </a:rPr>
              <a:t>自己是上帝恩愛的對象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FF0000"/>
                </a:solidFill>
              </a:rPr>
              <a:t>而不是叫上帝產生恩愛的原因</a:t>
            </a:r>
            <a:r>
              <a:rPr lang="zh-TW" altLang="en-US" sz="3200" dirty="0"/>
              <a:t>：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因為</a:t>
            </a:r>
            <a:r>
              <a:rPr lang="zh-TW" altLang="en-US" sz="3200" dirty="0">
                <a:solidFill>
                  <a:srgbClr val="FF0000"/>
                </a:solidFill>
              </a:rPr>
              <a:t>他愛你的列祖</a:t>
            </a:r>
            <a:r>
              <a:rPr lang="zh-TW" altLang="en-US" sz="3200" dirty="0"/>
              <a:t>，所以才揀選了他們的後裔，用大能親自把你從埃及領出來。（ 申命記 </a:t>
            </a:r>
            <a:r>
              <a:rPr lang="en-US" altLang="zh-TW" sz="3200" dirty="0"/>
              <a:t>4:37</a:t>
            </a:r>
            <a:r>
              <a:rPr lang="zh-TW" altLang="en-US" sz="3200" dirty="0"/>
              <a:t>）</a:t>
            </a:r>
          </a:p>
          <a:p>
            <a:pPr marL="0" indent="0">
              <a:buNone/>
            </a:pP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7091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上帝的選民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耶和華喜愛你們，揀選你們，並不是因為你們的人數比別的民族多，其實你們的人數在萬族中是最少的；而是</a:t>
            </a:r>
            <a:r>
              <a:rPr lang="zh-TW" altLang="en-US" sz="3200" dirty="0">
                <a:solidFill>
                  <a:srgbClr val="FF0000"/>
                </a:solidFill>
              </a:rPr>
              <a:t>因為耶和華對你們的愛</a:t>
            </a:r>
            <a:r>
              <a:rPr lang="zh-TW" altLang="en-US" sz="3200" dirty="0"/>
              <a:t>，又因為他遵守他向你們的列祖所起的誓，他才用大能的手把你們領出來，把你們從為奴之家，從埃及王法老的手裏拯救出來。（ 申命記 </a:t>
            </a:r>
            <a:r>
              <a:rPr lang="en-US" altLang="zh-TW" sz="3200" dirty="0"/>
              <a:t>7:7-8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耶和華你的上帝把這些國的民從你面前驅逐出去以後，你心裏不要說：「耶和華把我領進來取得這地，是因著我的義。」 </a:t>
            </a:r>
            <a:r>
              <a:rPr lang="en-US" altLang="zh-TW" sz="3200" dirty="0"/>
              <a:t>......</a:t>
            </a:r>
            <a:r>
              <a:rPr lang="zh-TW" altLang="en-US" sz="3200" dirty="0"/>
              <a:t>你要知道，耶和華你的上帝把這美地賜給你作產業，</a:t>
            </a:r>
            <a:r>
              <a:rPr lang="zh-TW" altLang="en-US" sz="3200" dirty="0">
                <a:solidFill>
                  <a:srgbClr val="FF0000"/>
                </a:solidFill>
              </a:rPr>
              <a:t>並不是因著你的義</a:t>
            </a:r>
            <a:r>
              <a:rPr lang="zh-TW" altLang="en-US" sz="3200" dirty="0"/>
              <a:t>；你本來是頑固的民族。（ 申命記 </a:t>
            </a:r>
            <a:r>
              <a:rPr lang="en-US" altLang="zh-TW" sz="3200" dirty="0"/>
              <a:t>9:4,6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在百姓忘記了權利和義務原是對等的這個基本原則時，先知就大聲疾呼，要糾正他們對上帝之揀選的錯誤理解。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9619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E27F2-B76E-4F1B-95CC-EEA20737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9753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耶穌與揀選論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C238-48C0-4405-B3A4-02E525A8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0668000" cy="571499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耶穌曾教導過揀選的教義，他說他的父是根據一個計畫和目的，在人的生命中工作。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天國是為「蒙福」的人從創世以來就預備好了的（太</a:t>
            </a:r>
            <a:r>
              <a:rPr lang="en-US" altLang="zh-TW" sz="3200" dirty="0"/>
              <a:t>25:34</a:t>
            </a:r>
            <a:r>
              <a:rPr lang="zh-TW" altLang="en-US" sz="3200" dirty="0"/>
              <a:t>）； 天國的福份和榮譽是在父的手裏，又，依照他的旨意分派給人的（太 </a:t>
            </a:r>
            <a:r>
              <a:rPr lang="en-US" altLang="zh-TW" sz="3200" dirty="0"/>
              <a:t>20:23</a:t>
            </a:r>
            <a:r>
              <a:rPr lang="zh-TW" altLang="en-US" sz="3200" dirty="0"/>
              <a:t>）。 這些經節都在表示上帝有主權性的目的，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但耶穌也堅持說，每一個進天國的人都是要接受呼召的（太 </a:t>
            </a:r>
            <a:r>
              <a:rPr lang="en-US" altLang="zh-TW" sz="3200" dirty="0"/>
              <a:t>9:13</a:t>
            </a:r>
            <a:r>
              <a:rPr lang="zh-TW" altLang="en-US" sz="3200" dirty="0"/>
              <a:t>）， 而且如果這個呼召上帝沒有使之扣住人心，它是沒有效用的。</a:t>
            </a:r>
            <a:r>
              <a:rPr lang="zh-TW" altLang="en-US" sz="3200" dirty="0">
                <a:solidFill>
                  <a:srgbClr val="FF0000"/>
                </a:solidFill>
              </a:rPr>
              <a:t>至於對誰有效，對誰無效，則是上帝的決定</a:t>
            </a:r>
            <a:r>
              <a:rPr lang="zh-TW" altLang="en-US" sz="3200" dirty="0"/>
              <a:t>：被召的人多，選上的人少。耶穌以下講的這句安慰人心的話語，正是基於以上這個原則的：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9408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Oce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36985</TotalTime>
  <Words>4185</Words>
  <Application>Microsoft Office PowerPoint</Application>
  <PresentationFormat>Widescreen</PresentationFormat>
  <Paragraphs>159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Ocean</vt:lpstr>
      <vt:lpstr>磐石之上（12）</vt:lpstr>
      <vt:lpstr>與基督聯合</vt:lpstr>
      <vt:lpstr>在基督裏</vt:lpstr>
      <vt:lpstr>上帝的揀選</vt:lpstr>
      <vt:lpstr>上帝的揀選</vt:lpstr>
      <vt:lpstr>上帝的選民</vt:lpstr>
      <vt:lpstr>上帝的選民</vt:lpstr>
      <vt:lpstr>上帝的選民</vt:lpstr>
      <vt:lpstr>耶穌與揀選論</vt:lpstr>
      <vt:lpstr>耶穌與揀選論</vt:lpstr>
      <vt:lpstr>耶穌與揀選論</vt:lpstr>
      <vt:lpstr>耶穌與揀選論</vt:lpstr>
      <vt:lpstr>耶穌與揀選論</vt:lpstr>
      <vt:lpstr>保羅的教導</vt:lpstr>
      <vt:lpstr>保羅的教導</vt:lpstr>
      <vt:lpstr>保羅的教導</vt:lpstr>
      <vt:lpstr>保羅的教導</vt:lpstr>
      <vt:lpstr>保羅的教導</vt:lpstr>
      <vt:lpstr>保羅的教導</vt:lpstr>
      <vt:lpstr>保羅的教導</vt:lpstr>
      <vt:lpstr>保羅的教導</vt:lpstr>
      <vt:lpstr>保羅的教導</vt:lpstr>
      <vt:lpstr>保羅的教導</vt:lpstr>
      <vt:lpstr>保羅的教導</vt:lpstr>
      <vt:lpstr>保羅的教導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开卷有益 (1)</dc:title>
  <dc:creator>Wei-hsung Lin</dc:creator>
  <cp:lastModifiedBy>Wei-hsung Lin</cp:lastModifiedBy>
  <cp:revision>14</cp:revision>
  <dcterms:created xsi:type="dcterms:W3CDTF">2019-10-27T22:58:47Z</dcterms:created>
  <dcterms:modified xsi:type="dcterms:W3CDTF">2022-03-30T05:08:57Z</dcterms:modified>
</cp:coreProperties>
</file>