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604" r:id="rId3"/>
    <p:sldId id="605" r:id="rId4"/>
    <p:sldId id="607" r:id="rId5"/>
    <p:sldId id="608" r:id="rId6"/>
    <p:sldId id="609" r:id="rId7"/>
    <p:sldId id="613" r:id="rId8"/>
    <p:sldId id="606" r:id="rId9"/>
    <p:sldId id="614" r:id="rId10"/>
    <p:sldId id="615" r:id="rId11"/>
    <p:sldId id="61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AE37C9-4B2E-4249-BCD3-CEE05429D4AE}" v="2" dt="2022-02-20T05:33:44.4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9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-hsung Lin" userId="27d5a8ae643e4031" providerId="LiveId" clId="{C6AE37C9-4B2E-4249-BCD3-CEE05429D4AE}"/>
    <pc:docChg chg="custSel delSld modSld">
      <pc:chgData name="Wei-hsung Lin" userId="27d5a8ae643e4031" providerId="LiveId" clId="{C6AE37C9-4B2E-4249-BCD3-CEE05429D4AE}" dt="2022-02-20T05:42:22.195" v="23" actId="47"/>
      <pc:docMkLst>
        <pc:docMk/>
      </pc:docMkLst>
      <pc:sldChg chg="del">
        <pc:chgData name="Wei-hsung Lin" userId="27d5a8ae643e4031" providerId="LiveId" clId="{C6AE37C9-4B2E-4249-BCD3-CEE05429D4AE}" dt="2022-02-20T05:33:19.435" v="0" actId="47"/>
        <pc:sldMkLst>
          <pc:docMk/>
          <pc:sldMk cId="2329095390" sldId="257"/>
        </pc:sldMkLst>
      </pc:sldChg>
      <pc:sldChg chg="del">
        <pc:chgData name="Wei-hsung Lin" userId="27d5a8ae643e4031" providerId="LiveId" clId="{C6AE37C9-4B2E-4249-BCD3-CEE05429D4AE}" dt="2022-02-20T05:33:19.435" v="0" actId="47"/>
        <pc:sldMkLst>
          <pc:docMk/>
          <pc:sldMk cId="3457729636" sldId="258"/>
        </pc:sldMkLst>
      </pc:sldChg>
      <pc:sldChg chg="del">
        <pc:chgData name="Wei-hsung Lin" userId="27d5a8ae643e4031" providerId="LiveId" clId="{C6AE37C9-4B2E-4249-BCD3-CEE05429D4AE}" dt="2022-02-20T05:33:19.435" v="0" actId="47"/>
        <pc:sldMkLst>
          <pc:docMk/>
          <pc:sldMk cId="905262277" sldId="259"/>
        </pc:sldMkLst>
      </pc:sldChg>
      <pc:sldChg chg="del">
        <pc:chgData name="Wei-hsung Lin" userId="27d5a8ae643e4031" providerId="LiveId" clId="{C6AE37C9-4B2E-4249-BCD3-CEE05429D4AE}" dt="2022-02-20T05:33:19.435" v="0" actId="47"/>
        <pc:sldMkLst>
          <pc:docMk/>
          <pc:sldMk cId="895720543" sldId="260"/>
        </pc:sldMkLst>
      </pc:sldChg>
      <pc:sldChg chg="del">
        <pc:chgData name="Wei-hsung Lin" userId="27d5a8ae643e4031" providerId="LiveId" clId="{C6AE37C9-4B2E-4249-BCD3-CEE05429D4AE}" dt="2022-02-20T05:33:19.435" v="0" actId="47"/>
        <pc:sldMkLst>
          <pc:docMk/>
          <pc:sldMk cId="1804938576" sldId="261"/>
        </pc:sldMkLst>
      </pc:sldChg>
      <pc:sldChg chg="del">
        <pc:chgData name="Wei-hsung Lin" userId="27d5a8ae643e4031" providerId="LiveId" clId="{C6AE37C9-4B2E-4249-BCD3-CEE05429D4AE}" dt="2022-02-20T05:33:19.435" v="0" actId="47"/>
        <pc:sldMkLst>
          <pc:docMk/>
          <pc:sldMk cId="713145528" sldId="262"/>
        </pc:sldMkLst>
      </pc:sldChg>
      <pc:sldChg chg="del">
        <pc:chgData name="Wei-hsung Lin" userId="27d5a8ae643e4031" providerId="LiveId" clId="{C6AE37C9-4B2E-4249-BCD3-CEE05429D4AE}" dt="2022-02-20T05:33:19.435" v="0" actId="47"/>
        <pc:sldMkLst>
          <pc:docMk/>
          <pc:sldMk cId="1024894612" sldId="263"/>
        </pc:sldMkLst>
      </pc:sldChg>
      <pc:sldChg chg="del">
        <pc:chgData name="Wei-hsung Lin" userId="27d5a8ae643e4031" providerId="LiveId" clId="{C6AE37C9-4B2E-4249-BCD3-CEE05429D4AE}" dt="2022-02-20T05:33:19.435" v="0" actId="47"/>
        <pc:sldMkLst>
          <pc:docMk/>
          <pc:sldMk cId="711341262" sldId="264"/>
        </pc:sldMkLst>
      </pc:sldChg>
      <pc:sldChg chg="del">
        <pc:chgData name="Wei-hsung Lin" userId="27d5a8ae643e4031" providerId="LiveId" clId="{C6AE37C9-4B2E-4249-BCD3-CEE05429D4AE}" dt="2022-02-20T05:33:19.435" v="0" actId="47"/>
        <pc:sldMkLst>
          <pc:docMk/>
          <pc:sldMk cId="622923259" sldId="265"/>
        </pc:sldMkLst>
      </pc:sldChg>
      <pc:sldChg chg="del">
        <pc:chgData name="Wei-hsung Lin" userId="27d5a8ae643e4031" providerId="LiveId" clId="{C6AE37C9-4B2E-4249-BCD3-CEE05429D4AE}" dt="2022-02-20T05:33:19.435" v="0" actId="47"/>
        <pc:sldMkLst>
          <pc:docMk/>
          <pc:sldMk cId="958535271" sldId="266"/>
        </pc:sldMkLst>
      </pc:sldChg>
      <pc:sldChg chg="del">
        <pc:chgData name="Wei-hsung Lin" userId="27d5a8ae643e4031" providerId="LiveId" clId="{C6AE37C9-4B2E-4249-BCD3-CEE05429D4AE}" dt="2022-02-20T05:33:19.435" v="0" actId="47"/>
        <pc:sldMkLst>
          <pc:docMk/>
          <pc:sldMk cId="762594616" sldId="267"/>
        </pc:sldMkLst>
      </pc:sldChg>
      <pc:sldChg chg="del">
        <pc:chgData name="Wei-hsung Lin" userId="27d5a8ae643e4031" providerId="LiveId" clId="{C6AE37C9-4B2E-4249-BCD3-CEE05429D4AE}" dt="2022-02-20T05:33:19.435" v="0" actId="47"/>
        <pc:sldMkLst>
          <pc:docMk/>
          <pc:sldMk cId="1272209976" sldId="268"/>
        </pc:sldMkLst>
      </pc:sldChg>
      <pc:sldChg chg="del">
        <pc:chgData name="Wei-hsung Lin" userId="27d5a8ae643e4031" providerId="LiveId" clId="{C6AE37C9-4B2E-4249-BCD3-CEE05429D4AE}" dt="2022-02-20T05:33:19.435" v="0" actId="47"/>
        <pc:sldMkLst>
          <pc:docMk/>
          <pc:sldMk cId="1526780819" sldId="269"/>
        </pc:sldMkLst>
      </pc:sldChg>
      <pc:sldChg chg="del">
        <pc:chgData name="Wei-hsung Lin" userId="27d5a8ae643e4031" providerId="LiveId" clId="{C6AE37C9-4B2E-4249-BCD3-CEE05429D4AE}" dt="2022-02-20T05:33:19.435" v="0" actId="47"/>
        <pc:sldMkLst>
          <pc:docMk/>
          <pc:sldMk cId="2850769438" sldId="270"/>
        </pc:sldMkLst>
      </pc:sldChg>
      <pc:sldChg chg="del">
        <pc:chgData name="Wei-hsung Lin" userId="27d5a8ae643e4031" providerId="LiveId" clId="{C6AE37C9-4B2E-4249-BCD3-CEE05429D4AE}" dt="2022-02-20T05:33:19.435" v="0" actId="47"/>
        <pc:sldMkLst>
          <pc:docMk/>
          <pc:sldMk cId="2142255320" sldId="271"/>
        </pc:sldMkLst>
      </pc:sldChg>
      <pc:sldChg chg="del">
        <pc:chgData name="Wei-hsung Lin" userId="27d5a8ae643e4031" providerId="LiveId" clId="{C6AE37C9-4B2E-4249-BCD3-CEE05429D4AE}" dt="2022-02-20T05:33:19.435" v="0" actId="47"/>
        <pc:sldMkLst>
          <pc:docMk/>
          <pc:sldMk cId="25442441" sldId="272"/>
        </pc:sldMkLst>
      </pc:sldChg>
      <pc:sldChg chg="del">
        <pc:chgData name="Wei-hsung Lin" userId="27d5a8ae643e4031" providerId="LiveId" clId="{C6AE37C9-4B2E-4249-BCD3-CEE05429D4AE}" dt="2022-02-20T05:33:19.435" v="0" actId="47"/>
        <pc:sldMkLst>
          <pc:docMk/>
          <pc:sldMk cId="1252638175" sldId="273"/>
        </pc:sldMkLst>
      </pc:sldChg>
      <pc:sldChg chg="del">
        <pc:chgData name="Wei-hsung Lin" userId="27d5a8ae643e4031" providerId="LiveId" clId="{C6AE37C9-4B2E-4249-BCD3-CEE05429D4AE}" dt="2022-02-20T05:33:19.435" v="0" actId="47"/>
        <pc:sldMkLst>
          <pc:docMk/>
          <pc:sldMk cId="1920994374" sldId="274"/>
        </pc:sldMkLst>
      </pc:sldChg>
      <pc:sldChg chg="del">
        <pc:chgData name="Wei-hsung Lin" userId="27d5a8ae643e4031" providerId="LiveId" clId="{C6AE37C9-4B2E-4249-BCD3-CEE05429D4AE}" dt="2022-02-20T05:42:22.195" v="23" actId="47"/>
        <pc:sldMkLst>
          <pc:docMk/>
          <pc:sldMk cId="1779396720" sldId="276"/>
        </pc:sldMkLst>
      </pc:sldChg>
      <pc:sldChg chg="del">
        <pc:chgData name="Wei-hsung Lin" userId="27d5a8ae643e4031" providerId="LiveId" clId="{C6AE37C9-4B2E-4249-BCD3-CEE05429D4AE}" dt="2022-02-20T05:42:22.195" v="23" actId="47"/>
        <pc:sldMkLst>
          <pc:docMk/>
          <pc:sldMk cId="3405691959" sldId="277"/>
        </pc:sldMkLst>
      </pc:sldChg>
      <pc:sldChg chg="del">
        <pc:chgData name="Wei-hsung Lin" userId="27d5a8ae643e4031" providerId="LiveId" clId="{C6AE37C9-4B2E-4249-BCD3-CEE05429D4AE}" dt="2022-02-20T05:42:22.195" v="23" actId="47"/>
        <pc:sldMkLst>
          <pc:docMk/>
          <pc:sldMk cId="2285435780" sldId="278"/>
        </pc:sldMkLst>
      </pc:sldChg>
      <pc:sldChg chg="del">
        <pc:chgData name="Wei-hsung Lin" userId="27d5a8ae643e4031" providerId="LiveId" clId="{C6AE37C9-4B2E-4249-BCD3-CEE05429D4AE}" dt="2022-02-20T05:42:22.195" v="23" actId="47"/>
        <pc:sldMkLst>
          <pc:docMk/>
          <pc:sldMk cId="897604779" sldId="279"/>
        </pc:sldMkLst>
      </pc:sldChg>
      <pc:sldChg chg="del">
        <pc:chgData name="Wei-hsung Lin" userId="27d5a8ae643e4031" providerId="LiveId" clId="{C6AE37C9-4B2E-4249-BCD3-CEE05429D4AE}" dt="2022-02-20T05:42:22.195" v="23" actId="47"/>
        <pc:sldMkLst>
          <pc:docMk/>
          <pc:sldMk cId="1610813660" sldId="280"/>
        </pc:sldMkLst>
      </pc:sldChg>
      <pc:sldChg chg="del">
        <pc:chgData name="Wei-hsung Lin" userId="27d5a8ae643e4031" providerId="LiveId" clId="{C6AE37C9-4B2E-4249-BCD3-CEE05429D4AE}" dt="2022-02-20T05:42:22.195" v="23" actId="47"/>
        <pc:sldMkLst>
          <pc:docMk/>
          <pc:sldMk cId="2964766030" sldId="281"/>
        </pc:sldMkLst>
      </pc:sldChg>
      <pc:sldChg chg="del">
        <pc:chgData name="Wei-hsung Lin" userId="27d5a8ae643e4031" providerId="LiveId" clId="{C6AE37C9-4B2E-4249-BCD3-CEE05429D4AE}" dt="2022-02-20T05:42:22.195" v="23" actId="47"/>
        <pc:sldMkLst>
          <pc:docMk/>
          <pc:sldMk cId="3314917425" sldId="282"/>
        </pc:sldMkLst>
      </pc:sldChg>
      <pc:sldChg chg="del">
        <pc:chgData name="Wei-hsung Lin" userId="27d5a8ae643e4031" providerId="LiveId" clId="{C6AE37C9-4B2E-4249-BCD3-CEE05429D4AE}" dt="2022-02-20T05:42:22.195" v="23" actId="47"/>
        <pc:sldMkLst>
          <pc:docMk/>
          <pc:sldMk cId="1665011121" sldId="283"/>
        </pc:sldMkLst>
      </pc:sldChg>
      <pc:sldChg chg="del">
        <pc:chgData name="Wei-hsung Lin" userId="27d5a8ae643e4031" providerId="LiveId" clId="{C6AE37C9-4B2E-4249-BCD3-CEE05429D4AE}" dt="2022-02-20T05:42:22.195" v="23" actId="47"/>
        <pc:sldMkLst>
          <pc:docMk/>
          <pc:sldMk cId="3349641664" sldId="284"/>
        </pc:sldMkLst>
      </pc:sldChg>
      <pc:sldChg chg="del">
        <pc:chgData name="Wei-hsung Lin" userId="27d5a8ae643e4031" providerId="LiveId" clId="{C6AE37C9-4B2E-4249-BCD3-CEE05429D4AE}" dt="2022-02-20T05:42:22.195" v="23" actId="47"/>
        <pc:sldMkLst>
          <pc:docMk/>
          <pc:sldMk cId="2335298425" sldId="285"/>
        </pc:sldMkLst>
      </pc:sldChg>
      <pc:sldChg chg="del">
        <pc:chgData name="Wei-hsung Lin" userId="27d5a8ae643e4031" providerId="LiveId" clId="{C6AE37C9-4B2E-4249-BCD3-CEE05429D4AE}" dt="2022-02-20T05:33:19.435" v="0" actId="47"/>
        <pc:sldMkLst>
          <pc:docMk/>
          <pc:sldMk cId="2605230212" sldId="286"/>
        </pc:sldMkLst>
      </pc:sldChg>
      <pc:sldChg chg="del">
        <pc:chgData name="Wei-hsung Lin" userId="27d5a8ae643e4031" providerId="LiveId" clId="{C6AE37C9-4B2E-4249-BCD3-CEE05429D4AE}" dt="2022-02-20T05:33:19.435" v="0" actId="47"/>
        <pc:sldMkLst>
          <pc:docMk/>
          <pc:sldMk cId="1912744921" sldId="598"/>
        </pc:sldMkLst>
      </pc:sldChg>
      <pc:sldChg chg="del">
        <pc:chgData name="Wei-hsung Lin" userId="27d5a8ae643e4031" providerId="LiveId" clId="{C6AE37C9-4B2E-4249-BCD3-CEE05429D4AE}" dt="2022-02-20T05:33:19.435" v="0" actId="47"/>
        <pc:sldMkLst>
          <pc:docMk/>
          <pc:sldMk cId="2163606031" sldId="600"/>
        </pc:sldMkLst>
      </pc:sldChg>
      <pc:sldChg chg="del">
        <pc:chgData name="Wei-hsung Lin" userId="27d5a8ae643e4031" providerId="LiveId" clId="{C6AE37C9-4B2E-4249-BCD3-CEE05429D4AE}" dt="2022-02-20T05:33:19.435" v="0" actId="47"/>
        <pc:sldMkLst>
          <pc:docMk/>
          <pc:sldMk cId="3456654518" sldId="601"/>
        </pc:sldMkLst>
      </pc:sldChg>
      <pc:sldChg chg="del">
        <pc:chgData name="Wei-hsung Lin" userId="27d5a8ae643e4031" providerId="LiveId" clId="{C6AE37C9-4B2E-4249-BCD3-CEE05429D4AE}" dt="2022-02-20T05:33:19.435" v="0" actId="47"/>
        <pc:sldMkLst>
          <pc:docMk/>
          <pc:sldMk cId="3496479623" sldId="602"/>
        </pc:sldMkLst>
      </pc:sldChg>
      <pc:sldChg chg="del">
        <pc:chgData name="Wei-hsung Lin" userId="27d5a8ae643e4031" providerId="LiveId" clId="{C6AE37C9-4B2E-4249-BCD3-CEE05429D4AE}" dt="2022-02-20T05:33:19.435" v="0" actId="47"/>
        <pc:sldMkLst>
          <pc:docMk/>
          <pc:sldMk cId="1795081665" sldId="603"/>
        </pc:sldMkLst>
      </pc:sldChg>
      <pc:sldChg chg="modSp mod">
        <pc:chgData name="Wei-hsung Lin" userId="27d5a8ae643e4031" providerId="LiveId" clId="{C6AE37C9-4B2E-4249-BCD3-CEE05429D4AE}" dt="2022-02-20T05:34:24.654" v="22" actId="27636"/>
        <pc:sldMkLst>
          <pc:docMk/>
          <pc:sldMk cId="3753111423" sldId="604"/>
        </pc:sldMkLst>
        <pc:spChg chg="mod">
          <ac:chgData name="Wei-hsung Lin" userId="27d5a8ae643e4031" providerId="LiveId" clId="{C6AE37C9-4B2E-4249-BCD3-CEE05429D4AE}" dt="2022-02-20T05:33:54.219" v="15" actId="14100"/>
          <ac:spMkLst>
            <pc:docMk/>
            <pc:sldMk cId="3753111423" sldId="604"/>
            <ac:spMk id="2" creationId="{A0C9489A-E4ED-4626-9D89-D3AF811920BD}"/>
          </ac:spMkLst>
        </pc:spChg>
        <pc:spChg chg="mod">
          <ac:chgData name="Wei-hsung Lin" userId="27d5a8ae643e4031" providerId="LiveId" clId="{C6AE37C9-4B2E-4249-BCD3-CEE05429D4AE}" dt="2022-02-20T05:34:24.654" v="22" actId="27636"/>
          <ac:spMkLst>
            <pc:docMk/>
            <pc:sldMk cId="3753111423" sldId="604"/>
            <ac:spMk id="3" creationId="{4B1FAF08-A5BA-41DD-8339-EBEEB5883E4D}"/>
          </ac:spMkLst>
        </pc:spChg>
      </pc:sldChg>
      <pc:sldChg chg="del">
        <pc:chgData name="Wei-hsung Lin" userId="27d5a8ae643e4031" providerId="LiveId" clId="{C6AE37C9-4B2E-4249-BCD3-CEE05429D4AE}" dt="2022-02-20T05:33:19.435" v="0" actId="47"/>
        <pc:sldMkLst>
          <pc:docMk/>
          <pc:sldMk cId="1586849714" sldId="610"/>
        </pc:sldMkLst>
      </pc:sldChg>
      <pc:sldChg chg="del">
        <pc:chgData name="Wei-hsung Lin" userId="27d5a8ae643e4031" providerId="LiveId" clId="{C6AE37C9-4B2E-4249-BCD3-CEE05429D4AE}" dt="2022-02-20T05:33:19.435" v="0" actId="47"/>
        <pc:sldMkLst>
          <pc:docMk/>
          <pc:sldMk cId="2362851786" sldId="611"/>
        </pc:sldMkLst>
      </pc:sldChg>
      <pc:sldChg chg="del">
        <pc:chgData name="Wei-hsung Lin" userId="27d5a8ae643e4031" providerId="LiveId" clId="{C6AE37C9-4B2E-4249-BCD3-CEE05429D4AE}" dt="2022-02-20T05:42:22.195" v="23" actId="47"/>
        <pc:sldMkLst>
          <pc:docMk/>
          <pc:sldMk cId="2457798828" sldId="617"/>
        </pc:sldMkLst>
      </pc:sldChg>
      <pc:sldChg chg="del">
        <pc:chgData name="Wei-hsung Lin" userId="27d5a8ae643e4031" providerId="LiveId" clId="{C6AE37C9-4B2E-4249-BCD3-CEE05429D4AE}" dt="2022-02-20T05:42:22.195" v="23" actId="47"/>
        <pc:sldMkLst>
          <pc:docMk/>
          <pc:sldMk cId="3238903653" sldId="618"/>
        </pc:sldMkLst>
      </pc:sldChg>
      <pc:sldChg chg="del">
        <pc:chgData name="Wei-hsung Lin" userId="27d5a8ae643e4031" providerId="LiveId" clId="{C6AE37C9-4B2E-4249-BCD3-CEE05429D4AE}" dt="2022-02-20T05:42:22.195" v="23" actId="47"/>
        <pc:sldMkLst>
          <pc:docMk/>
          <pc:sldMk cId="3366327728" sldId="619"/>
        </pc:sldMkLst>
      </pc:sldChg>
      <pc:sldChg chg="del">
        <pc:chgData name="Wei-hsung Lin" userId="27d5a8ae643e4031" providerId="LiveId" clId="{C6AE37C9-4B2E-4249-BCD3-CEE05429D4AE}" dt="2022-02-20T05:33:19.435" v="0" actId="47"/>
        <pc:sldMkLst>
          <pc:docMk/>
          <pc:sldMk cId="3687239651" sldId="620"/>
        </pc:sldMkLst>
      </pc:sldChg>
      <pc:sldChg chg="del">
        <pc:chgData name="Wei-hsung Lin" userId="27d5a8ae643e4031" providerId="LiveId" clId="{C6AE37C9-4B2E-4249-BCD3-CEE05429D4AE}" dt="2022-02-20T05:33:19.435" v="0" actId="47"/>
        <pc:sldMkLst>
          <pc:docMk/>
          <pc:sldMk cId="4253559786" sldId="62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9B74147-E40E-457B-BE67-573081C4E7F4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A391DF3-7381-4B69-886B-03C75809D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53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4147-E40E-457B-BE67-573081C4E7F4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1DF3-7381-4B69-886B-03C75809D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6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4147-E40E-457B-BE67-573081C4E7F4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1DF3-7381-4B69-886B-03C75809D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81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4147-E40E-457B-BE67-573081C4E7F4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1DF3-7381-4B69-886B-03C75809D58A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8765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4147-E40E-457B-BE67-573081C4E7F4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1DF3-7381-4B69-886B-03C75809D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263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4147-E40E-457B-BE67-573081C4E7F4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1DF3-7381-4B69-886B-03C75809D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52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4147-E40E-457B-BE67-573081C4E7F4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1DF3-7381-4B69-886B-03C75809D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55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4147-E40E-457B-BE67-573081C4E7F4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1DF3-7381-4B69-886B-03C75809D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016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4147-E40E-457B-BE67-573081C4E7F4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1DF3-7381-4B69-886B-03C75809D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3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340" y="374754"/>
            <a:ext cx="10178321" cy="839449"/>
          </a:xfrm>
          <a:solidFill>
            <a:schemeClr val="accent6">
              <a:lumMod val="50000"/>
              <a:alpha val="74000"/>
            </a:schemeClr>
          </a:solidFill>
        </p:spPr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4340" y="1469036"/>
            <a:ext cx="10043071" cy="4616971"/>
          </a:xfrm>
          <a:solidFill>
            <a:schemeClr val="accent6">
              <a:lumMod val="50000"/>
              <a:alpha val="58000"/>
            </a:schemeClr>
          </a:solidFill>
        </p:spPr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  <a:lvl2pPr>
              <a:defRPr b="1">
                <a:solidFill>
                  <a:srgbClr val="FFFF00"/>
                </a:solidFill>
              </a:defRPr>
            </a:lvl2pPr>
            <a:lvl3pPr>
              <a:defRPr b="1">
                <a:solidFill>
                  <a:srgbClr val="FFFF00"/>
                </a:solidFill>
              </a:defRPr>
            </a:lvl3pPr>
            <a:lvl4pPr>
              <a:defRPr b="1">
                <a:solidFill>
                  <a:srgbClr val="FFFF00"/>
                </a:solidFill>
              </a:defRPr>
            </a:lvl4pPr>
            <a:lvl5pPr>
              <a:defRPr b="1">
                <a:solidFill>
                  <a:srgbClr val="FFFF0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8385" y="6210558"/>
            <a:ext cx="2743200" cy="365125"/>
          </a:xfrm>
        </p:spPr>
        <p:txBody>
          <a:bodyPr/>
          <a:lstStyle/>
          <a:p>
            <a:fld id="{89B74147-E40E-457B-BE67-573081C4E7F4}" type="datetimeFigureOut">
              <a:rPr lang="en-US" smtClean="0"/>
              <a:t>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4340" y="6248399"/>
            <a:ext cx="6239309" cy="365125"/>
          </a:xfrm>
        </p:spPr>
        <p:txBody>
          <a:bodyPr/>
          <a:lstStyle/>
          <a:p>
            <a:r>
              <a:rPr lang="zh-CN" altLang="en-US" dirty="0"/>
              <a:t>三镇华宣敬拜团队研讨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6322" y="6210558"/>
            <a:ext cx="771089" cy="365125"/>
          </a:xfrm>
        </p:spPr>
        <p:txBody>
          <a:bodyPr/>
          <a:lstStyle/>
          <a:p>
            <a:fld id="{4A391DF3-7381-4B69-886B-03C75809D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7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4147-E40E-457B-BE67-573081C4E7F4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1DF3-7381-4B69-886B-03C75809D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7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4147-E40E-457B-BE67-573081C4E7F4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1DF3-7381-4B69-886B-03C75809D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47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4147-E40E-457B-BE67-573081C4E7F4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1DF3-7381-4B69-886B-03C75809D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1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4147-E40E-457B-BE67-573081C4E7F4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1DF3-7381-4B69-886B-03C75809D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81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4147-E40E-457B-BE67-573081C4E7F4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1DF3-7381-4B69-886B-03C75809D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88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4147-E40E-457B-BE67-573081C4E7F4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1DF3-7381-4B69-886B-03C75809D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1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4147-E40E-457B-BE67-573081C4E7F4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1DF3-7381-4B69-886B-03C75809D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3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7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74147-E40E-457B-BE67-573081C4E7F4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91DF3-7381-4B69-886B-03C75809D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177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6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8A3F6-9C0E-4C6A-B32F-3E55ACEEBB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CN" altLang="en-US" sz="4000" dirty="0">
                <a:solidFill>
                  <a:srgbClr val="FF0000"/>
                </a:solidFill>
              </a:rPr>
              <a:t>诗歌和音乐赞美讲座</a:t>
            </a:r>
            <a:br>
              <a:rPr lang="en-US" altLang="zh-CN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468AB2-F331-4B6B-B1DA-58E7914DC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alpha val="44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zh-CN" altLang="en-US" sz="3200" b="1" dirty="0"/>
              <a:t>北美保守评论 </a:t>
            </a:r>
            <a:r>
              <a:rPr lang="en-US" altLang="zh-CN" sz="3200" b="1" dirty="0"/>
              <a:t>-- </a:t>
            </a:r>
            <a:r>
              <a:rPr lang="zh-CN" altLang="en-US" sz="3200" b="1" dirty="0"/>
              <a:t>交予伶长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97723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9489A-E4ED-4626-9D89-D3AF81192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一组崇拜诗歌的选择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FAF08-A5BA-41DD-8339-EBEEB5883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4340" y="1214203"/>
            <a:ext cx="3173212" cy="5440254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选择的模式</a:t>
            </a:r>
            <a:endParaRPr lang="en-US" altLang="zh-CN" sz="32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 lvl="1"/>
            <a:r>
              <a:rPr lang="zh-CN" altLang="en-US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上行、献祭与敬拜高潮、配合信息的诗歌、委身</a:t>
            </a:r>
            <a:endParaRPr lang="en-US" altLang="zh-CN" sz="28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 lvl="1"/>
            <a:r>
              <a:rPr lang="zh-CN" altLang="en-US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宣告、配合信息的诗歌、 献祭与敬拜高潮、委身</a:t>
            </a:r>
            <a:endParaRPr lang="en-US" altLang="zh-CN" sz="28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 lvl="1"/>
            <a:r>
              <a:rPr lang="zh-CN" altLang="en-US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呼求、回顾神信实、献祭与敬拜高潮、感恩、委身</a:t>
            </a:r>
            <a:endParaRPr lang="en-US" altLang="zh-CN" sz="28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 lvl="1"/>
            <a:r>
              <a:rPr lang="zh-CN" altLang="en-US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争战、回顾神大能、献祭与敬拜高潮、宣告、委身</a:t>
            </a:r>
            <a:endParaRPr lang="en-US" altLang="zh-CN" sz="28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9169161-12A4-465A-9E47-C9205AC32D69}"/>
              </a:ext>
            </a:extLst>
          </p:cNvPr>
          <p:cNvSpPr txBox="1">
            <a:spLocks/>
          </p:cNvSpPr>
          <p:nvPr/>
        </p:nvSpPr>
        <p:spPr>
          <a:xfrm>
            <a:off x="4294387" y="1214203"/>
            <a:ext cx="3173212" cy="5440254"/>
          </a:xfrm>
          <a:prstGeom prst="rect">
            <a:avLst/>
          </a:prstGeom>
          <a:solidFill>
            <a:schemeClr val="accent3">
              <a:lumMod val="75000"/>
              <a:alpha val="56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b="1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b="1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b="1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b="1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b="1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具体的例子</a:t>
            </a:r>
            <a:endParaRPr lang="en-US" altLang="zh-CN" sz="32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zh-CN" altLang="en-US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赞美之泉</a:t>
            </a:r>
            <a:endParaRPr lang="en-US" altLang="zh-CN" sz="28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zh-CN" altLang="en-US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我的心你要称颂耶和华</a:t>
            </a:r>
            <a:endParaRPr lang="en-US" altLang="zh-CN" sz="28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zh-CN" altLang="en-US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我站立敬拜你</a:t>
            </a:r>
            <a:endParaRPr lang="en-US" altLang="zh-CN" sz="28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zh-CN" altLang="en-US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我尊崇你</a:t>
            </a:r>
            <a:endParaRPr lang="en-US" altLang="zh-CN" sz="28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zh-CN" altLang="en-US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我需要有你在我生命中</a:t>
            </a:r>
            <a:endParaRPr lang="zh-TW" altLang="en-US" sz="28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>
              <a:spcBef>
                <a:spcPts val="0"/>
              </a:spcBef>
            </a:pPr>
            <a:endParaRPr lang="en-US" altLang="zh-CN" sz="28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F756F8F-7887-4795-815F-7460DDE6C9EB}"/>
              </a:ext>
            </a:extLst>
          </p:cNvPr>
          <p:cNvSpPr txBox="1">
            <a:spLocks/>
          </p:cNvSpPr>
          <p:nvPr/>
        </p:nvSpPr>
        <p:spPr>
          <a:xfrm>
            <a:off x="7738524" y="1214203"/>
            <a:ext cx="3173212" cy="5440254"/>
          </a:xfrm>
          <a:prstGeom prst="rect">
            <a:avLst/>
          </a:prstGeom>
          <a:solidFill>
            <a:schemeClr val="accent3">
              <a:lumMod val="75000"/>
              <a:alpha val="54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b="1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b="1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b="1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b="1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b="1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具体的例子（复活节）</a:t>
            </a:r>
            <a:endParaRPr lang="en-US" altLang="zh-CN" sz="36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zh-CN" altLang="en-US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复活得胜主</a:t>
            </a:r>
            <a:endParaRPr lang="en-US" altLang="zh-CN" sz="32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en-US" altLang="zh-CN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Man</a:t>
            </a:r>
            <a:r>
              <a:rPr lang="zh-CN" altLang="en-US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altLang="zh-CN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of Sorrow</a:t>
            </a:r>
          </a:p>
          <a:p>
            <a:pPr>
              <a:spcBef>
                <a:spcPts val="0"/>
              </a:spcBef>
            </a:pPr>
            <a:r>
              <a:rPr lang="zh-CN" altLang="en-US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永活盼望</a:t>
            </a:r>
            <a:endParaRPr lang="en-US" altLang="zh-CN" sz="32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zh-CN" altLang="en-US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唯独基督</a:t>
            </a:r>
            <a:endParaRPr lang="en-US" altLang="zh-CN" sz="32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zh-CN" altLang="en-US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我事奉永活救主</a:t>
            </a:r>
            <a:endParaRPr lang="en-US" altLang="zh-CN" sz="32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>
              <a:spcBef>
                <a:spcPts val="0"/>
              </a:spcBef>
            </a:pPr>
            <a:endParaRPr lang="en-US" altLang="zh-CN" sz="32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1943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9489A-E4ED-4626-9D89-D3AF81192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一组崇拜诗歌的选择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FAF08-A5BA-41DD-8339-EBEEB5883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4340" y="1214203"/>
            <a:ext cx="3173212" cy="5440254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选择的模式</a:t>
            </a:r>
            <a:endParaRPr lang="en-US" altLang="zh-CN" sz="32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 lvl="1"/>
            <a:r>
              <a:rPr lang="zh-CN" altLang="en-US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上行、献祭与敬拜高潮、配合信息的诗歌、委身</a:t>
            </a:r>
            <a:endParaRPr lang="en-US" altLang="zh-CN" sz="28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 lvl="1"/>
            <a:r>
              <a:rPr lang="zh-CN" altLang="en-US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宣告、配合信息的诗歌、 献祭与敬拜高潮、委身</a:t>
            </a:r>
            <a:endParaRPr lang="en-US" altLang="zh-CN" sz="28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 lvl="1"/>
            <a:r>
              <a:rPr lang="zh-CN" altLang="en-US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呼求、回顾神信实、献祭与敬拜高潮、感恩、委身</a:t>
            </a:r>
            <a:endParaRPr lang="en-US" altLang="zh-CN" sz="28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 lvl="1"/>
            <a:r>
              <a:rPr lang="zh-CN" altLang="en-US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争战、回顾神大能、献祭与敬拜高潮、宣告、委身</a:t>
            </a:r>
            <a:endParaRPr lang="en-US" altLang="zh-CN" sz="28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9169161-12A4-465A-9E47-C9205AC32D69}"/>
              </a:ext>
            </a:extLst>
          </p:cNvPr>
          <p:cNvSpPr txBox="1">
            <a:spLocks/>
          </p:cNvSpPr>
          <p:nvPr/>
        </p:nvSpPr>
        <p:spPr>
          <a:xfrm>
            <a:off x="4294387" y="1214203"/>
            <a:ext cx="3173212" cy="5440254"/>
          </a:xfrm>
          <a:prstGeom prst="rect">
            <a:avLst/>
          </a:prstGeom>
          <a:solidFill>
            <a:schemeClr val="accent3">
              <a:lumMod val="75000"/>
              <a:alpha val="72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b="1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b="1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b="1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b="1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b="1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具体的例子</a:t>
            </a:r>
            <a:endParaRPr lang="en-US" altLang="zh-CN" sz="32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zh-CN" altLang="en-US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（感恩节）</a:t>
            </a:r>
            <a:endParaRPr lang="en-US" altLang="zh-CN" sz="28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zh-TW" altLang="en-US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獻上感恩</a:t>
            </a:r>
          </a:p>
          <a:p>
            <a:r>
              <a:rPr lang="zh-TW" altLang="en-US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恩典之路</a:t>
            </a:r>
          </a:p>
          <a:p>
            <a:r>
              <a:rPr lang="zh-TW" altLang="en-US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袮真偉大  </a:t>
            </a:r>
            <a:r>
              <a:rPr lang="zh-CN" altLang="en-US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（</a:t>
            </a:r>
            <a:r>
              <a:rPr lang="en-US" altLang="zh-CN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zh-CN" altLang="en-US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、</a:t>
            </a:r>
            <a:r>
              <a:rPr lang="en-US" altLang="zh-CN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zh-CN" altLang="en-US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）</a:t>
            </a:r>
            <a:endParaRPr lang="zh-TW" altLang="en-US" sz="28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zh-TW" altLang="en-US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來就耶穌 </a:t>
            </a:r>
          </a:p>
          <a:p>
            <a:r>
              <a:rPr lang="zh-TW" altLang="en-US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袮真偉大  </a:t>
            </a:r>
            <a:r>
              <a:rPr lang="zh-CN" altLang="en-US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（</a:t>
            </a:r>
            <a:r>
              <a:rPr lang="en-US" altLang="zh-CN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zh-CN" altLang="en-US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）</a:t>
            </a:r>
            <a:endParaRPr lang="zh-TW" altLang="en-US" sz="28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zh-TW" altLang="en-US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何等恩典</a:t>
            </a:r>
          </a:p>
          <a:p>
            <a:endParaRPr lang="en-US" altLang="zh-CN" sz="28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F756F8F-7887-4795-815F-7460DDE6C9EB}"/>
              </a:ext>
            </a:extLst>
          </p:cNvPr>
          <p:cNvSpPr txBox="1">
            <a:spLocks/>
          </p:cNvSpPr>
          <p:nvPr/>
        </p:nvSpPr>
        <p:spPr>
          <a:xfrm>
            <a:off x="7738524" y="1214203"/>
            <a:ext cx="3654406" cy="5440254"/>
          </a:xfrm>
          <a:prstGeom prst="rect">
            <a:avLst/>
          </a:prstGeom>
          <a:solidFill>
            <a:schemeClr val="accent3">
              <a:lumMod val="75000"/>
              <a:alpha val="68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b="1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b="1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b="1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b="1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b="1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具体的例子</a:t>
            </a:r>
            <a:endParaRPr lang="en-US" altLang="zh-CN" sz="36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en-US" altLang="zh-CN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10,000</a:t>
            </a:r>
            <a:r>
              <a:rPr lang="zh-CN" altLang="en-US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altLang="zh-CN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Reasons</a:t>
            </a:r>
          </a:p>
          <a:p>
            <a:pPr>
              <a:spcBef>
                <a:spcPts val="0"/>
              </a:spcBef>
            </a:pPr>
            <a:r>
              <a:rPr lang="en-US" altLang="zh-CN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Amazing love</a:t>
            </a:r>
          </a:p>
          <a:p>
            <a:pPr>
              <a:spcBef>
                <a:spcPts val="0"/>
              </a:spcBef>
            </a:pPr>
            <a:r>
              <a:rPr lang="zh-CN" altLang="en-US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你爱永不变</a:t>
            </a:r>
            <a:endParaRPr lang="en-US" altLang="zh-CN" sz="32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zh-TW" altLang="en-US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只願得著祢</a:t>
            </a:r>
          </a:p>
          <a:p>
            <a:pPr>
              <a:spcBef>
                <a:spcPts val="0"/>
              </a:spcBef>
            </a:pPr>
            <a:r>
              <a:rPr lang="zh-TW" altLang="en-US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復興聖潔</a:t>
            </a:r>
          </a:p>
          <a:p>
            <a:pPr>
              <a:spcBef>
                <a:spcPts val="0"/>
              </a:spcBef>
            </a:pPr>
            <a:endParaRPr lang="en-US" altLang="zh-CN" sz="32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8638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9489A-E4ED-4626-9D89-D3AF81192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340" y="374754"/>
            <a:ext cx="9054061" cy="677869"/>
          </a:xfrm>
        </p:spPr>
        <p:txBody>
          <a:bodyPr/>
          <a:lstStyle/>
          <a:p>
            <a:r>
              <a:rPr lang="zh-CN" altLang="en-US" dirty="0"/>
              <a:t>灵修诗篇</a:t>
            </a:r>
            <a:r>
              <a:rPr lang="en-US" altLang="zh-CN" dirty="0"/>
              <a:t>11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FAF08-A5BA-41DD-8339-EBEEB5883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219" y="1180214"/>
            <a:ext cx="9898911" cy="5518298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1 </a:t>
            </a:r>
            <a:r>
              <a:rPr lang="zh-CN" altLang="en-US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我是投靠耶和华，你们怎么对我说：“你当像鸟，飞往你的山去！</a:t>
            </a:r>
          </a:p>
          <a:p>
            <a:r>
              <a:rPr lang="en-US" altLang="zh-CN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2 </a:t>
            </a:r>
            <a:r>
              <a:rPr lang="zh-CN" altLang="en-US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看哪，恶人弯弓，把箭搭在弦上，要在暗中射那心里正直的人。</a:t>
            </a:r>
          </a:p>
          <a:p>
            <a:r>
              <a:rPr lang="en-US" altLang="zh-CN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3 </a:t>
            </a:r>
            <a:r>
              <a:rPr lang="zh-CN" altLang="en-US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根基若毁坏，义人还能做什么呢？”</a:t>
            </a:r>
          </a:p>
          <a:p>
            <a:r>
              <a:rPr lang="en-US" altLang="zh-CN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4 </a:t>
            </a:r>
            <a:r>
              <a:rPr lang="zh-CN" altLang="en-US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耶和华在他的圣殿里，耶和华的宝座在天上，他的慧眼察看世人。</a:t>
            </a:r>
          </a:p>
          <a:p>
            <a:r>
              <a:rPr lang="en-US" altLang="zh-CN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5 </a:t>
            </a:r>
            <a:r>
              <a:rPr lang="zh-CN" altLang="en-US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耶和华试验义人，唯有恶人和喜爱强暴的人，他心里恨恶。</a:t>
            </a:r>
          </a:p>
          <a:p>
            <a:r>
              <a:rPr lang="en-US" altLang="zh-CN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6 </a:t>
            </a:r>
            <a:r>
              <a:rPr lang="zh-CN" altLang="en-US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他要向恶人密布网罗，有烈火、硫磺、热风做他们杯中的份。</a:t>
            </a:r>
          </a:p>
          <a:p>
            <a:r>
              <a:rPr lang="en-US" altLang="zh-CN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7 </a:t>
            </a:r>
            <a:r>
              <a:rPr lang="zh-CN" altLang="en-US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因为耶和华是公义的，他喜爱公义，正直人必得见他的面。</a:t>
            </a:r>
          </a:p>
        </p:txBody>
      </p:sp>
    </p:spTree>
    <p:extLst>
      <p:ext uri="{BB962C8B-B14F-4D97-AF65-F5344CB8AC3E}">
        <p14:creationId xmlns:p14="http://schemas.microsoft.com/office/powerpoint/2010/main" val="3753111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9489A-E4ED-4626-9D89-D3AF81192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/>
              <a:t>诗歌和音乐赞美讲座：</a:t>
            </a:r>
            <a:r>
              <a:rPr lang="zh-CN" altLang="en-US" sz="3600" b="1" dirty="0"/>
              <a:t>北美保守评论 </a:t>
            </a:r>
            <a:r>
              <a:rPr lang="en-US" altLang="zh-CN" sz="3600" b="1" dirty="0"/>
              <a:t>-- </a:t>
            </a:r>
            <a:r>
              <a:rPr lang="zh-CN" altLang="en-US" sz="3600" b="1" dirty="0"/>
              <a:t>交予伶长</a:t>
            </a:r>
            <a:r>
              <a:rPr lang="zh-CN" altLang="en-US" sz="3600" dirty="0"/>
              <a:t> 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FAF08-A5BA-41DD-8339-EBEEB5883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4340" y="1319134"/>
            <a:ext cx="9323001" cy="5386466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第四讲</a:t>
            </a:r>
            <a:endParaRPr lang="en-US" altLang="zh-CN" sz="32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zh-CN" altLang="en-US" sz="4400" dirty="0"/>
              <a:t>重新审视我们诗歌选择的一些固有视角</a:t>
            </a:r>
            <a:endParaRPr lang="en-US" altLang="zh-CN" sz="4400" dirty="0"/>
          </a:p>
          <a:p>
            <a:r>
              <a:rPr lang="zh-CN" altLang="en-US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举例说明一些建议的运用</a:t>
            </a:r>
          </a:p>
        </p:txBody>
      </p:sp>
    </p:spTree>
    <p:extLst>
      <p:ext uri="{BB962C8B-B14F-4D97-AF65-F5344CB8AC3E}">
        <p14:creationId xmlns:p14="http://schemas.microsoft.com/office/powerpoint/2010/main" val="2870726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FDD13-71F4-4DF9-ACFE-81275B14C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378675"/>
            <a:ext cx="9905999" cy="865508"/>
          </a:xfrm>
        </p:spPr>
        <p:txBody>
          <a:bodyPr/>
          <a:lstStyle/>
          <a:p>
            <a:r>
              <a:rPr lang="zh-CN" altLang="en-US" dirty="0"/>
              <a:t>敬拜的意义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F267-575E-4FF7-8B2B-97D02DD0E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244182"/>
            <a:ext cx="8280494" cy="5156617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1.	</a:t>
            </a:r>
            <a:r>
              <a:rPr lang="zh-CN" altLang="en-US" sz="3600" dirty="0"/>
              <a:t>把神当得的荣耀和赞美归给祂。</a:t>
            </a:r>
          </a:p>
          <a:p>
            <a:r>
              <a:rPr lang="en-US" altLang="zh-CN" sz="3600" dirty="0"/>
              <a:t>2.	</a:t>
            </a:r>
            <a:r>
              <a:rPr lang="zh-CN" altLang="en-US" sz="3600" dirty="0"/>
              <a:t>使神的子民生命得到更新</a:t>
            </a:r>
          </a:p>
          <a:p>
            <a:r>
              <a:rPr lang="en-US" altLang="zh-CN" sz="3600" dirty="0"/>
              <a:t>3.	</a:t>
            </a:r>
            <a:r>
              <a:rPr lang="zh-CN" altLang="en-US" sz="3600" dirty="0"/>
              <a:t>把神的恩典宣扬给那需要听见他恩典的人。</a:t>
            </a:r>
            <a:endParaRPr lang="zh-CN" alt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139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9489A-E4ED-4626-9D89-D3AF81192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诗歌和音乐赞美在团体敬拜中所起的作用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FAF08-A5BA-41DD-8339-EBEEB5883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4341" y="1349115"/>
            <a:ext cx="8928554" cy="5275803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诗歌和音乐赞美本身就是崇拜的一个必要部分</a:t>
            </a:r>
            <a:endParaRPr lang="en-US" altLang="zh-CN" sz="3200" dirty="0"/>
          </a:p>
          <a:p>
            <a:r>
              <a:rPr lang="zh-CN" altLang="en-US" sz="3200" u="sng" dirty="0"/>
              <a:t>音乐敬拜又有它本身特有的特点</a:t>
            </a:r>
            <a:endParaRPr lang="en-US" altLang="zh-CN" sz="3200" u="sng" dirty="0"/>
          </a:p>
          <a:p>
            <a:r>
              <a:rPr lang="zh-CN" altLang="en-US" sz="3200" dirty="0"/>
              <a:t>音乐敬拜需要充分发挥上述的特点，带领会众全人进入敬拜，</a:t>
            </a:r>
            <a:r>
              <a:rPr lang="zh-CN" altLang="en-US" sz="3200" u="sng" dirty="0"/>
              <a:t>更高度</a:t>
            </a:r>
            <a:r>
              <a:rPr lang="zh-CN" altLang="en-US" sz="3200" dirty="0"/>
              <a:t>地感受到神的</a:t>
            </a:r>
            <a:r>
              <a:rPr lang="zh-CN" altLang="en-US" sz="3200" u="sng" dirty="0"/>
              <a:t>同在</a:t>
            </a:r>
            <a:endParaRPr lang="en-US" altLang="zh-CN" sz="3200" u="sng" dirty="0"/>
          </a:p>
          <a:p>
            <a:r>
              <a:rPr lang="zh-CN" altLang="en-US" sz="3200" dirty="0"/>
              <a:t>音乐敬拜跟</a:t>
            </a:r>
            <a:r>
              <a:rPr lang="zh-CN" altLang="en-US" sz="3200" u="sng" dirty="0"/>
              <a:t>信息</a:t>
            </a:r>
            <a:r>
              <a:rPr lang="zh-CN" altLang="en-US" sz="3200" dirty="0"/>
              <a:t>和</a:t>
            </a:r>
            <a:r>
              <a:rPr lang="zh-CN" altLang="en-US" sz="3200" u="sng" dirty="0"/>
              <a:t>圣礼</a:t>
            </a:r>
            <a:r>
              <a:rPr lang="zh-CN" altLang="en-US" sz="3200" dirty="0"/>
              <a:t>共同成为神借着圣灵工作改变我们生命的工具</a:t>
            </a:r>
            <a:endParaRPr lang="en-US" altLang="zh-CN" sz="3200" dirty="0"/>
          </a:p>
          <a:p>
            <a:endParaRPr lang="en-US" altLang="zh-CN" sz="4000" u="sng" dirty="0"/>
          </a:p>
        </p:txBody>
      </p:sp>
    </p:spTree>
    <p:extLst>
      <p:ext uri="{BB962C8B-B14F-4D97-AF65-F5344CB8AC3E}">
        <p14:creationId xmlns:p14="http://schemas.microsoft.com/office/powerpoint/2010/main" val="1352959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9489A-E4ED-4626-9D89-D3AF81192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诗歌的顺序和涵接与敬拜的高潮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FAF08-A5BA-41DD-8339-EBEEB5883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187" y="1283276"/>
            <a:ext cx="9116813" cy="5278890"/>
          </a:xfrm>
        </p:spPr>
        <p:txBody>
          <a:bodyPr>
            <a:normAutofit/>
          </a:bodyPr>
          <a:lstStyle/>
          <a:p>
            <a:r>
              <a:rPr lang="zh-CN" altLang="en-US" sz="3600" u="sng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根据圣经中敬拜的模式给我们带来的启示</a:t>
            </a:r>
            <a:endParaRPr lang="en-US" altLang="zh-CN" sz="3600" u="sng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 lvl="1"/>
            <a:r>
              <a:rPr lang="zh-CN" altLang="en-US" sz="3200" dirty="0"/>
              <a:t>所罗门献殿记载：</a:t>
            </a:r>
            <a:endParaRPr lang="en-US" altLang="zh-CN" sz="3200" dirty="0"/>
          </a:p>
          <a:p>
            <a:pPr lvl="1"/>
            <a:r>
              <a:rPr lang="zh-CN" altLang="en-US" sz="3200" dirty="0"/>
              <a:t>敬拜过程中有高潮，就是音乐敬拜要有目的地寻求神同在的荣光，并带领会众全人进入崇拜的境界。</a:t>
            </a:r>
            <a:endParaRPr lang="en-US" altLang="zh-CN" sz="3200" dirty="0"/>
          </a:p>
          <a:p>
            <a:pPr lvl="2"/>
            <a:r>
              <a:rPr lang="zh-CN" altLang="en-US" sz="3000" dirty="0"/>
              <a:t>改变我们诗歌选择的一些固有视角</a:t>
            </a:r>
          </a:p>
          <a:p>
            <a:pPr lvl="2"/>
            <a:r>
              <a:rPr lang="zh-CN" altLang="en-US" sz="3000" dirty="0"/>
              <a:t>根据我们文化背景、教会传统总结的一些实践经验。</a:t>
            </a:r>
          </a:p>
        </p:txBody>
      </p:sp>
    </p:spTree>
    <p:extLst>
      <p:ext uri="{BB962C8B-B14F-4D97-AF65-F5344CB8AC3E}">
        <p14:creationId xmlns:p14="http://schemas.microsoft.com/office/powerpoint/2010/main" val="3051774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9489A-E4ED-4626-9D89-D3AF81192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诗歌的顺序和涵接与敬拜的高潮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FAF08-A5BA-41DD-8339-EBEEB5883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046" y="1319134"/>
            <a:ext cx="8731331" cy="5164112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600" u="sng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根据圣经中敬拜的模式给我们带来的启示</a:t>
            </a:r>
            <a:endParaRPr lang="en-US" altLang="zh-CN" sz="3600" u="sng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 lvl="1"/>
            <a:r>
              <a:rPr lang="zh-CN" altLang="en-US" sz="3200" dirty="0"/>
              <a:t>所罗门献殿记载：</a:t>
            </a:r>
            <a:endParaRPr lang="en-US" altLang="zh-CN" sz="3200" dirty="0"/>
          </a:p>
          <a:p>
            <a:pPr lvl="1"/>
            <a:r>
              <a:rPr lang="zh-CN" altLang="en-US" sz="3200" dirty="0"/>
              <a:t>敬拜过程中有高潮，就是音乐敬拜要有目的地寻求神同在的荣光，并带领会众全人进入崇拜的境界。</a:t>
            </a:r>
            <a:endParaRPr lang="en-US" altLang="zh-CN" sz="3200" dirty="0"/>
          </a:p>
          <a:p>
            <a:pPr lvl="2"/>
            <a:r>
              <a:rPr lang="zh-CN" altLang="en-US" sz="3000" dirty="0">
                <a:solidFill>
                  <a:srgbClr val="FF0000"/>
                </a:solidFill>
              </a:rPr>
              <a:t>不是音乐的煽情</a:t>
            </a:r>
            <a:r>
              <a:rPr lang="zh-CN" altLang="en-US" sz="3000" dirty="0"/>
              <a:t>，</a:t>
            </a:r>
            <a:r>
              <a:rPr lang="zh-CN" altLang="en-US" sz="3000" dirty="0">
                <a:solidFill>
                  <a:srgbClr val="FF0000"/>
                </a:solidFill>
              </a:rPr>
              <a:t>而是音乐配合真理</a:t>
            </a:r>
            <a:r>
              <a:rPr lang="zh-CN" altLang="en-US" sz="3000" dirty="0"/>
              <a:t>上彰显了主耶稣基督在十字架上成就的救赎工作，凸显了我们在基督了所得的荣耀的盼望，神拯救我们所行的大能大力，和我们成为祂儿女的无比喜悦</a:t>
            </a:r>
            <a:endParaRPr lang="en-US" altLang="zh-CN" sz="3000" dirty="0"/>
          </a:p>
        </p:txBody>
      </p:sp>
    </p:spTree>
    <p:extLst>
      <p:ext uri="{BB962C8B-B14F-4D97-AF65-F5344CB8AC3E}">
        <p14:creationId xmlns:p14="http://schemas.microsoft.com/office/powerpoint/2010/main" val="1966664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9489A-E4ED-4626-9D89-D3AF81192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重新审视我们诗歌选择的一些固有视角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FAF08-A5BA-41DD-8339-EBEEB5883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4341" y="1319134"/>
            <a:ext cx="8955448" cy="5314748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强调诗歌为了配合信息，还是跟信息和圣礼共同成为神借着圣灵工作改变我们生命的工具</a:t>
            </a:r>
            <a:endParaRPr lang="en-US" altLang="zh-CN" sz="32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zh-CN" altLang="en-US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强调每首诗歌都要包含所有需要的信息，还是不同特点的诗歌（真理正确，不一定完备）合理使用</a:t>
            </a:r>
            <a:endParaRPr lang="en-US" altLang="zh-CN" sz="32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zh-CN" altLang="en-US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把崇拜诗歌看成数首诗歌还是一组诗歌</a:t>
            </a:r>
          </a:p>
          <a:p>
            <a:r>
              <a:rPr lang="zh-CN" altLang="en-US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诗歌的顺序和涵接与诗歌本身一样重要</a:t>
            </a:r>
          </a:p>
        </p:txBody>
      </p:sp>
    </p:spTree>
    <p:extLst>
      <p:ext uri="{BB962C8B-B14F-4D97-AF65-F5344CB8AC3E}">
        <p14:creationId xmlns:p14="http://schemas.microsoft.com/office/powerpoint/2010/main" val="3238913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9489A-E4ED-4626-9D89-D3AF81192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一组崇拜诗歌的选择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FAF08-A5BA-41DD-8339-EBEEB5883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4341" y="1319134"/>
            <a:ext cx="8955448" cy="5314748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选择的模式</a:t>
            </a:r>
            <a:endParaRPr lang="en-US" altLang="zh-CN" sz="32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 lvl="1"/>
            <a:r>
              <a:rPr lang="zh-CN" altLang="en-US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上行、献祭与敬拜高潮、配合信息的诗歌、委身</a:t>
            </a:r>
            <a:endParaRPr lang="en-US" altLang="zh-CN" sz="28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 lvl="1"/>
            <a:r>
              <a:rPr lang="zh-CN" altLang="en-US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宣告、配合信息的诗歌、 献祭与敬拜高潮、委身</a:t>
            </a:r>
            <a:endParaRPr lang="en-US" altLang="zh-CN" sz="28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 lvl="1"/>
            <a:r>
              <a:rPr lang="zh-CN" altLang="en-US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呼求、回顾神信实、献祭与敬拜高潮、感恩、委身</a:t>
            </a:r>
            <a:endParaRPr lang="en-US" altLang="zh-CN" sz="28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 lvl="1"/>
            <a:r>
              <a:rPr lang="zh-CN" altLang="en-US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争战、回顾神大能、献祭与敬拜高潮、宣告、委身</a:t>
            </a:r>
            <a:endParaRPr lang="en-US" altLang="zh-CN" sz="28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7366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3356</TotalTime>
  <Words>921</Words>
  <Application>Microsoft Office PowerPoint</Application>
  <PresentationFormat>Widescreen</PresentationFormat>
  <Paragraphs>83</Paragraphs>
  <Slides>11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Tw Cen MT</vt:lpstr>
      <vt:lpstr>Circuit</vt:lpstr>
      <vt:lpstr>诗歌和音乐赞美讲座 </vt:lpstr>
      <vt:lpstr>灵修诗篇11</vt:lpstr>
      <vt:lpstr>诗歌和音乐赞美讲座：北美保守评论 -- 交予伶长 </vt:lpstr>
      <vt:lpstr>敬拜的意义</vt:lpstr>
      <vt:lpstr>诗歌和音乐赞美在团体敬拜中所起的作用</vt:lpstr>
      <vt:lpstr>诗歌的顺序和涵接与敬拜的高潮</vt:lpstr>
      <vt:lpstr>诗歌的顺序和涵接与敬拜的高潮</vt:lpstr>
      <vt:lpstr>重新审视我们诗歌选择的一些固有视角</vt:lpstr>
      <vt:lpstr>一组崇拜诗歌的选择</vt:lpstr>
      <vt:lpstr>一组崇拜诗歌的选择</vt:lpstr>
      <vt:lpstr>一组崇拜诗歌的选择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Wei-hsung Lin</dc:creator>
  <cp:lastModifiedBy>Wei-hsung Lin</cp:lastModifiedBy>
  <cp:revision>4</cp:revision>
  <dcterms:created xsi:type="dcterms:W3CDTF">2019-01-13T07:30:01Z</dcterms:created>
  <dcterms:modified xsi:type="dcterms:W3CDTF">2022-02-20T05:42:32Z</dcterms:modified>
</cp:coreProperties>
</file>