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4"/>
  </p:notesMasterIdLst>
  <p:sldIdLst>
    <p:sldId id="256" r:id="rId2"/>
    <p:sldId id="487" r:id="rId3"/>
    <p:sldId id="489" r:id="rId4"/>
    <p:sldId id="500" r:id="rId5"/>
    <p:sldId id="501" r:id="rId6"/>
    <p:sldId id="502" r:id="rId7"/>
    <p:sldId id="503" r:id="rId8"/>
    <p:sldId id="504" r:id="rId9"/>
    <p:sldId id="505" r:id="rId10"/>
    <p:sldId id="506" r:id="rId11"/>
    <p:sldId id="507" r:id="rId12"/>
    <p:sldId id="508" r:id="rId13"/>
    <p:sldId id="509" r:id="rId14"/>
    <p:sldId id="510" r:id="rId15"/>
    <p:sldId id="511" r:id="rId16"/>
    <p:sldId id="512" r:id="rId17"/>
    <p:sldId id="513" r:id="rId18"/>
    <p:sldId id="514" r:id="rId19"/>
    <p:sldId id="515" r:id="rId20"/>
    <p:sldId id="516" r:id="rId21"/>
    <p:sldId id="517" r:id="rId22"/>
    <p:sldId id="518"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6151E7B-515D-49AB-AFC8-19D1B96EADC4}" v="51" dt="2022-03-08T03:40:30.5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745" autoAdjust="0"/>
    <p:restoredTop sz="94660"/>
  </p:normalViewPr>
  <p:slideViewPr>
    <p:cSldViewPr>
      <p:cViewPr varScale="1">
        <p:scale>
          <a:sx n="75" d="100"/>
          <a:sy n="75" d="100"/>
        </p:scale>
        <p:origin x="78" y="324"/>
      </p:cViewPr>
      <p:guideLst>
        <p:guide orient="horz" pos="2160"/>
        <p:guide pos="3840"/>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ei-hsung Lin" userId="27d5a8ae643e4031" providerId="LiveId" clId="{F6151E7B-515D-49AB-AFC8-19D1B96EADC4}"/>
    <pc:docChg chg="undo custSel addSld delSld modSld sldOrd">
      <pc:chgData name="Wei-hsung Lin" userId="27d5a8ae643e4031" providerId="LiveId" clId="{F6151E7B-515D-49AB-AFC8-19D1B96EADC4}" dt="2022-03-08T03:42:16.684" v="493" actId="404"/>
      <pc:docMkLst>
        <pc:docMk/>
      </pc:docMkLst>
      <pc:sldChg chg="modSp mod">
        <pc:chgData name="Wei-hsung Lin" userId="27d5a8ae643e4031" providerId="LiveId" clId="{F6151E7B-515D-49AB-AFC8-19D1B96EADC4}" dt="2022-03-07T00:37:08.367" v="2"/>
        <pc:sldMkLst>
          <pc:docMk/>
          <pc:sldMk cId="0" sldId="256"/>
        </pc:sldMkLst>
        <pc:spChg chg="mod">
          <ac:chgData name="Wei-hsung Lin" userId="27d5a8ae643e4031" providerId="LiveId" clId="{F6151E7B-515D-49AB-AFC8-19D1B96EADC4}" dt="2022-03-07T00:37:02.840" v="1" actId="20577"/>
          <ac:spMkLst>
            <pc:docMk/>
            <pc:sldMk cId="0" sldId="256"/>
            <ac:spMk id="2050" creationId="{AEE374CF-E32B-4E20-9125-EC278CE685C5}"/>
          </ac:spMkLst>
        </pc:spChg>
        <pc:spChg chg="mod">
          <ac:chgData name="Wei-hsung Lin" userId="27d5a8ae643e4031" providerId="LiveId" clId="{F6151E7B-515D-49AB-AFC8-19D1B96EADC4}" dt="2022-03-07T00:37:08.367" v="2"/>
          <ac:spMkLst>
            <pc:docMk/>
            <pc:sldMk cId="0" sldId="256"/>
            <ac:spMk id="2051" creationId="{D978EAF2-4A61-489B-B3FF-9FE5E3C8BC2E}"/>
          </ac:spMkLst>
        </pc:spChg>
      </pc:sldChg>
      <pc:sldChg chg="del">
        <pc:chgData name="Wei-hsung Lin" userId="27d5a8ae643e4031" providerId="LiveId" clId="{F6151E7B-515D-49AB-AFC8-19D1B96EADC4}" dt="2022-03-07T00:37:48.825" v="3" actId="47"/>
        <pc:sldMkLst>
          <pc:docMk/>
          <pc:sldMk cId="226764984" sldId="445"/>
        </pc:sldMkLst>
      </pc:sldChg>
      <pc:sldChg chg="del">
        <pc:chgData name="Wei-hsung Lin" userId="27d5a8ae643e4031" providerId="LiveId" clId="{F6151E7B-515D-49AB-AFC8-19D1B96EADC4}" dt="2022-03-07T00:37:49.906" v="4" actId="47"/>
        <pc:sldMkLst>
          <pc:docMk/>
          <pc:sldMk cId="2621266948" sldId="458"/>
        </pc:sldMkLst>
      </pc:sldChg>
      <pc:sldChg chg="del">
        <pc:chgData name="Wei-hsung Lin" userId="27d5a8ae643e4031" providerId="LiveId" clId="{F6151E7B-515D-49AB-AFC8-19D1B96EADC4}" dt="2022-03-07T00:37:50.859" v="5" actId="47"/>
        <pc:sldMkLst>
          <pc:docMk/>
          <pc:sldMk cId="516384951" sldId="465"/>
        </pc:sldMkLst>
      </pc:sldChg>
      <pc:sldChg chg="del">
        <pc:chgData name="Wei-hsung Lin" userId="27d5a8ae643e4031" providerId="LiveId" clId="{F6151E7B-515D-49AB-AFC8-19D1B96EADC4}" dt="2022-03-07T00:37:52.378" v="6" actId="47"/>
        <pc:sldMkLst>
          <pc:docMk/>
          <pc:sldMk cId="1546892537" sldId="477"/>
        </pc:sldMkLst>
      </pc:sldChg>
      <pc:sldChg chg="del">
        <pc:chgData name="Wei-hsung Lin" userId="27d5a8ae643e4031" providerId="LiveId" clId="{F6151E7B-515D-49AB-AFC8-19D1B96EADC4}" dt="2022-03-07T00:37:54.873" v="7" actId="47"/>
        <pc:sldMkLst>
          <pc:docMk/>
          <pc:sldMk cId="982314649" sldId="478"/>
        </pc:sldMkLst>
      </pc:sldChg>
      <pc:sldChg chg="del">
        <pc:chgData name="Wei-hsung Lin" userId="27d5a8ae643e4031" providerId="LiveId" clId="{F6151E7B-515D-49AB-AFC8-19D1B96EADC4}" dt="2022-03-07T00:38:00.783" v="8" actId="47"/>
        <pc:sldMkLst>
          <pc:docMk/>
          <pc:sldMk cId="1271102179" sldId="480"/>
        </pc:sldMkLst>
      </pc:sldChg>
      <pc:sldChg chg="del">
        <pc:chgData name="Wei-hsung Lin" userId="27d5a8ae643e4031" providerId="LiveId" clId="{F6151E7B-515D-49AB-AFC8-19D1B96EADC4}" dt="2022-03-07T00:38:04.356" v="9" actId="47"/>
        <pc:sldMkLst>
          <pc:docMk/>
          <pc:sldMk cId="1730548046" sldId="481"/>
        </pc:sldMkLst>
      </pc:sldChg>
      <pc:sldChg chg="del">
        <pc:chgData name="Wei-hsung Lin" userId="27d5a8ae643e4031" providerId="LiveId" clId="{F6151E7B-515D-49AB-AFC8-19D1B96EADC4}" dt="2022-03-07T00:38:11.070" v="10" actId="47"/>
        <pc:sldMkLst>
          <pc:docMk/>
          <pc:sldMk cId="1671834989" sldId="482"/>
        </pc:sldMkLst>
      </pc:sldChg>
      <pc:sldChg chg="del">
        <pc:chgData name="Wei-hsung Lin" userId="27d5a8ae643e4031" providerId="LiveId" clId="{F6151E7B-515D-49AB-AFC8-19D1B96EADC4}" dt="2022-03-07T00:38:13.159" v="11" actId="47"/>
        <pc:sldMkLst>
          <pc:docMk/>
          <pc:sldMk cId="1114907897" sldId="483"/>
        </pc:sldMkLst>
      </pc:sldChg>
      <pc:sldChg chg="del">
        <pc:chgData name="Wei-hsung Lin" userId="27d5a8ae643e4031" providerId="LiveId" clId="{F6151E7B-515D-49AB-AFC8-19D1B96EADC4}" dt="2022-03-07T00:38:15.946" v="12" actId="47"/>
        <pc:sldMkLst>
          <pc:docMk/>
          <pc:sldMk cId="599953786" sldId="484"/>
        </pc:sldMkLst>
      </pc:sldChg>
      <pc:sldChg chg="del">
        <pc:chgData name="Wei-hsung Lin" userId="27d5a8ae643e4031" providerId="LiveId" clId="{F6151E7B-515D-49AB-AFC8-19D1B96EADC4}" dt="2022-03-07T00:38:18.261" v="13" actId="47"/>
        <pc:sldMkLst>
          <pc:docMk/>
          <pc:sldMk cId="643673152" sldId="485"/>
        </pc:sldMkLst>
      </pc:sldChg>
      <pc:sldChg chg="del">
        <pc:chgData name="Wei-hsung Lin" userId="27d5a8ae643e4031" providerId="LiveId" clId="{F6151E7B-515D-49AB-AFC8-19D1B96EADC4}" dt="2022-03-07T00:38:20.594" v="14" actId="47"/>
        <pc:sldMkLst>
          <pc:docMk/>
          <pc:sldMk cId="2624234889" sldId="486"/>
        </pc:sldMkLst>
      </pc:sldChg>
      <pc:sldChg chg="modSp mod">
        <pc:chgData name="Wei-hsung Lin" userId="27d5a8ae643e4031" providerId="LiveId" clId="{F6151E7B-515D-49AB-AFC8-19D1B96EADC4}" dt="2022-03-07T00:46:08.383" v="73" actId="6549"/>
        <pc:sldMkLst>
          <pc:docMk/>
          <pc:sldMk cId="4229394915" sldId="487"/>
        </pc:sldMkLst>
        <pc:spChg chg="mod">
          <ac:chgData name="Wei-hsung Lin" userId="27d5a8ae643e4031" providerId="LiveId" clId="{F6151E7B-515D-49AB-AFC8-19D1B96EADC4}" dt="2022-03-07T00:46:08.383" v="73" actId="6549"/>
          <ac:spMkLst>
            <pc:docMk/>
            <pc:sldMk cId="4229394915" sldId="487"/>
            <ac:spMk id="3075" creationId="{F379C238-48C0-4405-B3A4-02E525A8B4C4}"/>
          </ac:spMkLst>
        </pc:spChg>
      </pc:sldChg>
      <pc:sldChg chg="del">
        <pc:chgData name="Wei-hsung Lin" userId="27d5a8ae643e4031" providerId="LiveId" clId="{F6151E7B-515D-49AB-AFC8-19D1B96EADC4}" dt="2022-03-07T00:38:56.918" v="18" actId="47"/>
        <pc:sldMkLst>
          <pc:docMk/>
          <pc:sldMk cId="2822186358" sldId="488"/>
        </pc:sldMkLst>
      </pc:sldChg>
      <pc:sldChg chg="modSp mod">
        <pc:chgData name="Wei-hsung Lin" userId="27d5a8ae643e4031" providerId="LiveId" clId="{F6151E7B-515D-49AB-AFC8-19D1B96EADC4}" dt="2022-03-07T00:42:29.030" v="45" actId="403"/>
        <pc:sldMkLst>
          <pc:docMk/>
          <pc:sldMk cId="2723924013" sldId="489"/>
        </pc:sldMkLst>
        <pc:spChg chg="mod">
          <ac:chgData name="Wei-hsung Lin" userId="27d5a8ae643e4031" providerId="LiveId" clId="{F6151E7B-515D-49AB-AFC8-19D1B96EADC4}" dt="2022-03-07T00:39:31.263" v="21" actId="207"/>
          <ac:spMkLst>
            <pc:docMk/>
            <pc:sldMk cId="2723924013" sldId="489"/>
            <ac:spMk id="3074" creationId="{A0BE27F2-B76E-4F1B-95CC-EEA20737F5CB}"/>
          </ac:spMkLst>
        </pc:spChg>
        <pc:spChg chg="mod">
          <ac:chgData name="Wei-hsung Lin" userId="27d5a8ae643e4031" providerId="LiveId" clId="{F6151E7B-515D-49AB-AFC8-19D1B96EADC4}" dt="2022-03-07T00:42:29.030" v="45" actId="403"/>
          <ac:spMkLst>
            <pc:docMk/>
            <pc:sldMk cId="2723924013" sldId="489"/>
            <ac:spMk id="3075" creationId="{F379C238-48C0-4405-B3A4-02E525A8B4C4}"/>
          </ac:spMkLst>
        </pc:spChg>
      </pc:sldChg>
      <pc:sldChg chg="del">
        <pc:chgData name="Wei-hsung Lin" userId="27d5a8ae643e4031" providerId="LiveId" clId="{F6151E7B-515D-49AB-AFC8-19D1B96EADC4}" dt="2022-03-07T00:39:56.164" v="25" actId="47"/>
        <pc:sldMkLst>
          <pc:docMk/>
          <pc:sldMk cId="2276449817" sldId="490"/>
        </pc:sldMkLst>
      </pc:sldChg>
      <pc:sldChg chg="del">
        <pc:chgData name="Wei-hsung Lin" userId="27d5a8ae643e4031" providerId="LiveId" clId="{F6151E7B-515D-49AB-AFC8-19D1B96EADC4}" dt="2022-03-07T00:41:35.008" v="34" actId="47"/>
        <pc:sldMkLst>
          <pc:docMk/>
          <pc:sldMk cId="3103815064" sldId="491"/>
        </pc:sldMkLst>
      </pc:sldChg>
      <pc:sldChg chg="del">
        <pc:chgData name="Wei-hsung Lin" userId="27d5a8ae643e4031" providerId="LiveId" clId="{F6151E7B-515D-49AB-AFC8-19D1B96EADC4}" dt="2022-03-07T00:41:36.283" v="35" actId="47"/>
        <pc:sldMkLst>
          <pc:docMk/>
          <pc:sldMk cId="1042899368" sldId="492"/>
        </pc:sldMkLst>
      </pc:sldChg>
      <pc:sldChg chg="del">
        <pc:chgData name="Wei-hsung Lin" userId="27d5a8ae643e4031" providerId="LiveId" clId="{F6151E7B-515D-49AB-AFC8-19D1B96EADC4}" dt="2022-03-07T00:41:39.627" v="36" actId="47"/>
        <pc:sldMkLst>
          <pc:docMk/>
          <pc:sldMk cId="3585838019" sldId="493"/>
        </pc:sldMkLst>
      </pc:sldChg>
      <pc:sldChg chg="del">
        <pc:chgData name="Wei-hsung Lin" userId="27d5a8ae643e4031" providerId="LiveId" clId="{F6151E7B-515D-49AB-AFC8-19D1B96EADC4}" dt="2022-03-07T00:42:34.453" v="46" actId="47"/>
        <pc:sldMkLst>
          <pc:docMk/>
          <pc:sldMk cId="19602726" sldId="494"/>
        </pc:sldMkLst>
      </pc:sldChg>
      <pc:sldChg chg="del">
        <pc:chgData name="Wei-hsung Lin" userId="27d5a8ae643e4031" providerId="LiveId" clId="{F6151E7B-515D-49AB-AFC8-19D1B96EADC4}" dt="2022-03-07T00:41:44.241" v="37" actId="47"/>
        <pc:sldMkLst>
          <pc:docMk/>
          <pc:sldMk cId="4291073937" sldId="495"/>
        </pc:sldMkLst>
      </pc:sldChg>
      <pc:sldChg chg="del">
        <pc:chgData name="Wei-hsung Lin" userId="27d5a8ae643e4031" providerId="LiveId" clId="{F6151E7B-515D-49AB-AFC8-19D1B96EADC4}" dt="2022-03-07T00:42:44.371" v="47" actId="47"/>
        <pc:sldMkLst>
          <pc:docMk/>
          <pc:sldMk cId="3766628313" sldId="496"/>
        </pc:sldMkLst>
      </pc:sldChg>
      <pc:sldChg chg="del">
        <pc:chgData name="Wei-hsung Lin" userId="27d5a8ae643e4031" providerId="LiveId" clId="{F6151E7B-515D-49AB-AFC8-19D1B96EADC4}" dt="2022-03-07T00:42:48.235" v="48" actId="47"/>
        <pc:sldMkLst>
          <pc:docMk/>
          <pc:sldMk cId="3486260531" sldId="497"/>
        </pc:sldMkLst>
      </pc:sldChg>
      <pc:sldChg chg="del">
        <pc:chgData name="Wei-hsung Lin" userId="27d5a8ae643e4031" providerId="LiveId" clId="{F6151E7B-515D-49AB-AFC8-19D1B96EADC4}" dt="2022-03-07T00:42:52.179" v="49" actId="47"/>
        <pc:sldMkLst>
          <pc:docMk/>
          <pc:sldMk cId="4132486032" sldId="498"/>
        </pc:sldMkLst>
      </pc:sldChg>
      <pc:sldChg chg="del">
        <pc:chgData name="Wei-hsung Lin" userId="27d5a8ae643e4031" providerId="LiveId" clId="{F6151E7B-515D-49AB-AFC8-19D1B96EADC4}" dt="2022-03-07T00:42:53.819" v="50" actId="47"/>
        <pc:sldMkLst>
          <pc:docMk/>
          <pc:sldMk cId="3396125661" sldId="499"/>
        </pc:sldMkLst>
      </pc:sldChg>
      <pc:sldChg chg="modSp mod">
        <pc:chgData name="Wei-hsung Lin" userId="27d5a8ae643e4031" providerId="LiveId" clId="{F6151E7B-515D-49AB-AFC8-19D1B96EADC4}" dt="2022-03-07T00:46:20.365" v="74" actId="207"/>
        <pc:sldMkLst>
          <pc:docMk/>
          <pc:sldMk cId="3457992440" sldId="500"/>
        </pc:sldMkLst>
        <pc:spChg chg="mod">
          <ac:chgData name="Wei-hsung Lin" userId="27d5a8ae643e4031" providerId="LiveId" clId="{F6151E7B-515D-49AB-AFC8-19D1B96EADC4}" dt="2022-03-07T00:46:20.365" v="74" actId="207"/>
          <ac:spMkLst>
            <pc:docMk/>
            <pc:sldMk cId="3457992440" sldId="500"/>
            <ac:spMk id="3074" creationId="{A0BE27F2-B76E-4F1B-95CC-EEA20737F5CB}"/>
          </ac:spMkLst>
        </pc:spChg>
        <pc:spChg chg="mod">
          <ac:chgData name="Wei-hsung Lin" userId="27d5a8ae643e4031" providerId="LiveId" clId="{F6151E7B-515D-49AB-AFC8-19D1B96EADC4}" dt="2022-03-07T00:44:26.898" v="58"/>
          <ac:spMkLst>
            <pc:docMk/>
            <pc:sldMk cId="3457992440" sldId="500"/>
            <ac:spMk id="3075" creationId="{F379C238-48C0-4405-B3A4-02E525A8B4C4}"/>
          </ac:spMkLst>
        </pc:spChg>
      </pc:sldChg>
      <pc:sldChg chg="modSp add mod">
        <pc:chgData name="Wei-hsung Lin" userId="27d5a8ae643e4031" providerId="LiveId" clId="{F6151E7B-515D-49AB-AFC8-19D1B96EADC4}" dt="2022-03-07T00:50:15.458" v="134" actId="6549"/>
        <pc:sldMkLst>
          <pc:docMk/>
          <pc:sldMk cId="2120726246" sldId="501"/>
        </pc:sldMkLst>
        <pc:spChg chg="mod">
          <ac:chgData name="Wei-hsung Lin" userId="27d5a8ae643e4031" providerId="LiveId" clId="{F6151E7B-515D-49AB-AFC8-19D1B96EADC4}" dt="2022-03-07T00:46:51.494" v="78"/>
          <ac:spMkLst>
            <pc:docMk/>
            <pc:sldMk cId="2120726246" sldId="501"/>
            <ac:spMk id="3074" creationId="{A0BE27F2-B76E-4F1B-95CC-EEA20737F5CB}"/>
          </ac:spMkLst>
        </pc:spChg>
        <pc:spChg chg="mod">
          <ac:chgData name="Wei-hsung Lin" userId="27d5a8ae643e4031" providerId="LiveId" clId="{F6151E7B-515D-49AB-AFC8-19D1B96EADC4}" dt="2022-03-07T00:50:15.458" v="134" actId="6549"/>
          <ac:spMkLst>
            <pc:docMk/>
            <pc:sldMk cId="2120726246" sldId="501"/>
            <ac:spMk id="3075" creationId="{F379C238-48C0-4405-B3A4-02E525A8B4C4}"/>
          </ac:spMkLst>
        </pc:spChg>
      </pc:sldChg>
      <pc:sldChg chg="del">
        <pc:chgData name="Wei-hsung Lin" userId="27d5a8ae643e4031" providerId="LiveId" clId="{F6151E7B-515D-49AB-AFC8-19D1B96EADC4}" dt="2022-03-07T00:44:01.616" v="55" actId="47"/>
        <pc:sldMkLst>
          <pc:docMk/>
          <pc:sldMk cId="3685751510" sldId="501"/>
        </pc:sldMkLst>
      </pc:sldChg>
      <pc:sldChg chg="modSp add mod">
        <pc:chgData name="Wei-hsung Lin" userId="27d5a8ae643e4031" providerId="LiveId" clId="{F6151E7B-515D-49AB-AFC8-19D1B96EADC4}" dt="2022-03-07T00:54:14.603" v="192" actId="6549"/>
        <pc:sldMkLst>
          <pc:docMk/>
          <pc:sldMk cId="3240751153" sldId="502"/>
        </pc:sldMkLst>
        <pc:spChg chg="mod">
          <ac:chgData name="Wei-hsung Lin" userId="27d5a8ae643e4031" providerId="LiveId" clId="{F6151E7B-515D-49AB-AFC8-19D1B96EADC4}" dt="2022-03-07T00:54:14.603" v="192" actId="6549"/>
          <ac:spMkLst>
            <pc:docMk/>
            <pc:sldMk cId="3240751153" sldId="502"/>
            <ac:spMk id="3075" creationId="{F379C238-48C0-4405-B3A4-02E525A8B4C4}"/>
          </ac:spMkLst>
        </pc:spChg>
      </pc:sldChg>
      <pc:sldChg chg="del">
        <pc:chgData name="Wei-hsung Lin" userId="27d5a8ae643e4031" providerId="LiveId" clId="{F6151E7B-515D-49AB-AFC8-19D1B96EADC4}" dt="2022-03-07T00:44:13.023" v="56" actId="47"/>
        <pc:sldMkLst>
          <pc:docMk/>
          <pc:sldMk cId="3353335508" sldId="502"/>
        </pc:sldMkLst>
      </pc:sldChg>
      <pc:sldChg chg="del">
        <pc:chgData name="Wei-hsung Lin" userId="27d5a8ae643e4031" providerId="LiveId" clId="{F6151E7B-515D-49AB-AFC8-19D1B96EADC4}" dt="2022-03-07T00:44:30.305" v="59" actId="47"/>
        <pc:sldMkLst>
          <pc:docMk/>
          <pc:sldMk cId="1869294629" sldId="503"/>
        </pc:sldMkLst>
      </pc:sldChg>
      <pc:sldChg chg="modSp add mod">
        <pc:chgData name="Wei-hsung Lin" userId="27d5a8ae643e4031" providerId="LiveId" clId="{F6151E7B-515D-49AB-AFC8-19D1B96EADC4}" dt="2022-03-07T00:57:16.318" v="211" actId="6549"/>
        <pc:sldMkLst>
          <pc:docMk/>
          <pc:sldMk cId="3305102464" sldId="503"/>
        </pc:sldMkLst>
        <pc:spChg chg="mod">
          <ac:chgData name="Wei-hsung Lin" userId="27d5a8ae643e4031" providerId="LiveId" clId="{F6151E7B-515D-49AB-AFC8-19D1B96EADC4}" dt="2022-03-07T00:57:16.318" v="211" actId="6549"/>
          <ac:spMkLst>
            <pc:docMk/>
            <pc:sldMk cId="3305102464" sldId="503"/>
            <ac:spMk id="3075" creationId="{F379C238-48C0-4405-B3A4-02E525A8B4C4}"/>
          </ac:spMkLst>
        </pc:spChg>
      </pc:sldChg>
      <pc:sldChg chg="modSp add mod">
        <pc:chgData name="Wei-hsung Lin" userId="27d5a8ae643e4031" providerId="LiveId" clId="{F6151E7B-515D-49AB-AFC8-19D1B96EADC4}" dt="2022-03-07T01:12:39.637" v="223"/>
        <pc:sldMkLst>
          <pc:docMk/>
          <pc:sldMk cId="1970024548" sldId="504"/>
        </pc:sldMkLst>
        <pc:spChg chg="mod">
          <ac:chgData name="Wei-hsung Lin" userId="27d5a8ae643e4031" providerId="LiveId" clId="{F6151E7B-515D-49AB-AFC8-19D1B96EADC4}" dt="2022-03-07T01:12:39.637" v="223"/>
          <ac:spMkLst>
            <pc:docMk/>
            <pc:sldMk cId="1970024548" sldId="504"/>
            <ac:spMk id="3074" creationId="{A0BE27F2-B76E-4F1B-95CC-EEA20737F5CB}"/>
          </ac:spMkLst>
        </pc:spChg>
        <pc:spChg chg="mod">
          <ac:chgData name="Wei-hsung Lin" userId="27d5a8ae643e4031" providerId="LiveId" clId="{F6151E7B-515D-49AB-AFC8-19D1B96EADC4}" dt="2022-03-07T00:58:22.953" v="218" actId="6549"/>
          <ac:spMkLst>
            <pc:docMk/>
            <pc:sldMk cId="1970024548" sldId="504"/>
            <ac:spMk id="3075" creationId="{F379C238-48C0-4405-B3A4-02E525A8B4C4}"/>
          </ac:spMkLst>
        </pc:spChg>
      </pc:sldChg>
      <pc:sldChg chg="del">
        <pc:chgData name="Wei-hsung Lin" userId="27d5a8ae643e4031" providerId="LiveId" clId="{F6151E7B-515D-49AB-AFC8-19D1B96EADC4}" dt="2022-03-07T00:44:33.615" v="60" actId="47"/>
        <pc:sldMkLst>
          <pc:docMk/>
          <pc:sldMk cId="2680237922" sldId="504"/>
        </pc:sldMkLst>
      </pc:sldChg>
      <pc:sldChg chg="modSp add mod">
        <pc:chgData name="Wei-hsung Lin" userId="27d5a8ae643e4031" providerId="LiveId" clId="{F6151E7B-515D-49AB-AFC8-19D1B96EADC4}" dt="2022-03-07T01:13:28.678" v="228" actId="6549"/>
        <pc:sldMkLst>
          <pc:docMk/>
          <pc:sldMk cId="3948093253" sldId="505"/>
        </pc:sldMkLst>
        <pc:spChg chg="mod">
          <ac:chgData name="Wei-hsung Lin" userId="27d5a8ae643e4031" providerId="LiveId" clId="{F6151E7B-515D-49AB-AFC8-19D1B96EADC4}" dt="2022-03-07T01:13:01.488" v="224"/>
          <ac:spMkLst>
            <pc:docMk/>
            <pc:sldMk cId="3948093253" sldId="505"/>
            <ac:spMk id="3074" creationId="{A0BE27F2-B76E-4F1B-95CC-EEA20737F5CB}"/>
          </ac:spMkLst>
        </pc:spChg>
        <pc:spChg chg="mod">
          <ac:chgData name="Wei-hsung Lin" userId="27d5a8ae643e4031" providerId="LiveId" clId="{F6151E7B-515D-49AB-AFC8-19D1B96EADC4}" dt="2022-03-07T01:13:28.678" v="228" actId="6549"/>
          <ac:spMkLst>
            <pc:docMk/>
            <pc:sldMk cId="3948093253" sldId="505"/>
            <ac:spMk id="3075" creationId="{F379C238-48C0-4405-B3A4-02E525A8B4C4}"/>
          </ac:spMkLst>
        </pc:spChg>
      </pc:sldChg>
      <pc:sldChg chg="modSp add mod">
        <pc:chgData name="Wei-hsung Lin" userId="27d5a8ae643e4031" providerId="LiveId" clId="{F6151E7B-515D-49AB-AFC8-19D1B96EADC4}" dt="2022-03-07T01:18:22.506" v="248" actId="14100"/>
        <pc:sldMkLst>
          <pc:docMk/>
          <pc:sldMk cId="1063478638" sldId="506"/>
        </pc:sldMkLst>
        <pc:spChg chg="mod">
          <ac:chgData name="Wei-hsung Lin" userId="27d5a8ae643e4031" providerId="LiveId" clId="{F6151E7B-515D-49AB-AFC8-19D1B96EADC4}" dt="2022-03-07T01:13:54.387" v="230"/>
          <ac:spMkLst>
            <pc:docMk/>
            <pc:sldMk cId="1063478638" sldId="506"/>
            <ac:spMk id="3074" creationId="{A0BE27F2-B76E-4F1B-95CC-EEA20737F5CB}"/>
          </ac:spMkLst>
        </pc:spChg>
        <pc:spChg chg="mod">
          <ac:chgData name="Wei-hsung Lin" userId="27d5a8ae643e4031" providerId="LiveId" clId="{F6151E7B-515D-49AB-AFC8-19D1B96EADC4}" dt="2022-03-07T01:18:22.506" v="248" actId="14100"/>
          <ac:spMkLst>
            <pc:docMk/>
            <pc:sldMk cId="1063478638" sldId="506"/>
            <ac:spMk id="3075" creationId="{F379C238-48C0-4405-B3A4-02E525A8B4C4}"/>
          </ac:spMkLst>
        </pc:spChg>
      </pc:sldChg>
      <pc:sldChg chg="modSp add mod">
        <pc:chgData name="Wei-hsung Lin" userId="27d5a8ae643e4031" providerId="LiveId" clId="{F6151E7B-515D-49AB-AFC8-19D1B96EADC4}" dt="2022-03-07T01:24:36.043" v="285" actId="14100"/>
        <pc:sldMkLst>
          <pc:docMk/>
          <pc:sldMk cId="1053173393" sldId="507"/>
        </pc:sldMkLst>
        <pc:spChg chg="mod">
          <ac:chgData name="Wei-hsung Lin" userId="27d5a8ae643e4031" providerId="LiveId" clId="{F6151E7B-515D-49AB-AFC8-19D1B96EADC4}" dt="2022-03-07T01:18:52.212" v="250"/>
          <ac:spMkLst>
            <pc:docMk/>
            <pc:sldMk cId="1053173393" sldId="507"/>
            <ac:spMk id="3074" creationId="{A0BE27F2-B76E-4F1B-95CC-EEA20737F5CB}"/>
          </ac:spMkLst>
        </pc:spChg>
        <pc:spChg chg="mod">
          <ac:chgData name="Wei-hsung Lin" userId="27d5a8ae643e4031" providerId="LiveId" clId="{F6151E7B-515D-49AB-AFC8-19D1B96EADC4}" dt="2022-03-07T01:24:36.043" v="285" actId="14100"/>
          <ac:spMkLst>
            <pc:docMk/>
            <pc:sldMk cId="1053173393" sldId="507"/>
            <ac:spMk id="3075" creationId="{F379C238-48C0-4405-B3A4-02E525A8B4C4}"/>
          </ac:spMkLst>
        </pc:spChg>
      </pc:sldChg>
      <pc:sldChg chg="modSp add mod">
        <pc:chgData name="Wei-hsung Lin" userId="27d5a8ae643e4031" providerId="LiveId" clId="{F6151E7B-515D-49AB-AFC8-19D1B96EADC4}" dt="2022-03-07T01:27:20.927" v="302" actId="207"/>
        <pc:sldMkLst>
          <pc:docMk/>
          <pc:sldMk cId="3274181447" sldId="508"/>
        </pc:sldMkLst>
        <pc:spChg chg="mod">
          <ac:chgData name="Wei-hsung Lin" userId="27d5a8ae643e4031" providerId="LiveId" clId="{F6151E7B-515D-49AB-AFC8-19D1B96EADC4}" dt="2022-03-07T01:24:54.683" v="287"/>
          <ac:spMkLst>
            <pc:docMk/>
            <pc:sldMk cId="3274181447" sldId="508"/>
            <ac:spMk id="3074" creationId="{A0BE27F2-B76E-4F1B-95CC-EEA20737F5CB}"/>
          </ac:spMkLst>
        </pc:spChg>
        <pc:spChg chg="mod">
          <ac:chgData name="Wei-hsung Lin" userId="27d5a8ae643e4031" providerId="LiveId" clId="{F6151E7B-515D-49AB-AFC8-19D1B96EADC4}" dt="2022-03-07T01:27:20.927" v="302" actId="207"/>
          <ac:spMkLst>
            <pc:docMk/>
            <pc:sldMk cId="3274181447" sldId="508"/>
            <ac:spMk id="3075" creationId="{F379C238-48C0-4405-B3A4-02E525A8B4C4}"/>
          </ac:spMkLst>
        </pc:spChg>
      </pc:sldChg>
      <pc:sldChg chg="modSp add mod">
        <pc:chgData name="Wei-hsung Lin" userId="27d5a8ae643e4031" providerId="LiveId" clId="{F6151E7B-515D-49AB-AFC8-19D1B96EADC4}" dt="2022-03-07T01:32:00.990" v="318" actId="6549"/>
        <pc:sldMkLst>
          <pc:docMk/>
          <pc:sldMk cId="1917484714" sldId="509"/>
        </pc:sldMkLst>
        <pc:spChg chg="mod">
          <ac:chgData name="Wei-hsung Lin" userId="27d5a8ae643e4031" providerId="LiveId" clId="{F6151E7B-515D-49AB-AFC8-19D1B96EADC4}" dt="2022-03-07T01:32:00.990" v="318" actId="6549"/>
          <ac:spMkLst>
            <pc:docMk/>
            <pc:sldMk cId="1917484714" sldId="509"/>
            <ac:spMk id="3075" creationId="{F379C238-48C0-4405-B3A4-02E525A8B4C4}"/>
          </ac:spMkLst>
        </pc:spChg>
      </pc:sldChg>
      <pc:sldChg chg="modSp add mod">
        <pc:chgData name="Wei-hsung Lin" userId="27d5a8ae643e4031" providerId="LiveId" clId="{F6151E7B-515D-49AB-AFC8-19D1B96EADC4}" dt="2022-03-07T01:38:06.727" v="329"/>
        <pc:sldMkLst>
          <pc:docMk/>
          <pc:sldMk cId="331468083" sldId="510"/>
        </pc:sldMkLst>
        <pc:spChg chg="mod">
          <ac:chgData name="Wei-hsung Lin" userId="27d5a8ae643e4031" providerId="LiveId" clId="{F6151E7B-515D-49AB-AFC8-19D1B96EADC4}" dt="2022-03-07T01:38:06.727" v="329"/>
          <ac:spMkLst>
            <pc:docMk/>
            <pc:sldMk cId="331468083" sldId="510"/>
            <ac:spMk id="3075" creationId="{F379C238-48C0-4405-B3A4-02E525A8B4C4}"/>
          </ac:spMkLst>
        </pc:spChg>
      </pc:sldChg>
      <pc:sldChg chg="modSp add mod ord">
        <pc:chgData name="Wei-hsung Lin" userId="27d5a8ae643e4031" providerId="LiveId" clId="{F6151E7B-515D-49AB-AFC8-19D1B96EADC4}" dt="2022-03-07T07:35:16.186" v="401"/>
        <pc:sldMkLst>
          <pc:docMk/>
          <pc:sldMk cId="2795120551" sldId="511"/>
        </pc:sldMkLst>
        <pc:spChg chg="mod">
          <ac:chgData name="Wei-hsung Lin" userId="27d5a8ae643e4031" providerId="LiveId" clId="{F6151E7B-515D-49AB-AFC8-19D1B96EADC4}" dt="2022-03-07T01:39:38.132" v="341" actId="6549"/>
          <ac:spMkLst>
            <pc:docMk/>
            <pc:sldMk cId="2795120551" sldId="511"/>
            <ac:spMk id="3075" creationId="{F379C238-48C0-4405-B3A4-02E525A8B4C4}"/>
          </ac:spMkLst>
        </pc:spChg>
      </pc:sldChg>
      <pc:sldChg chg="modSp add mod ord">
        <pc:chgData name="Wei-hsung Lin" userId="27d5a8ae643e4031" providerId="LiveId" clId="{F6151E7B-515D-49AB-AFC8-19D1B96EADC4}" dt="2022-03-07T07:29:05.286" v="374" actId="6549"/>
        <pc:sldMkLst>
          <pc:docMk/>
          <pc:sldMk cId="4035399235" sldId="512"/>
        </pc:sldMkLst>
        <pc:spChg chg="mod">
          <ac:chgData name="Wei-hsung Lin" userId="27d5a8ae643e4031" providerId="LiveId" clId="{F6151E7B-515D-49AB-AFC8-19D1B96EADC4}" dt="2022-03-07T07:25:49.549" v="355"/>
          <ac:spMkLst>
            <pc:docMk/>
            <pc:sldMk cId="4035399235" sldId="512"/>
            <ac:spMk id="3074" creationId="{A0BE27F2-B76E-4F1B-95CC-EEA20737F5CB}"/>
          </ac:spMkLst>
        </pc:spChg>
        <pc:spChg chg="mod">
          <ac:chgData name="Wei-hsung Lin" userId="27d5a8ae643e4031" providerId="LiveId" clId="{F6151E7B-515D-49AB-AFC8-19D1B96EADC4}" dt="2022-03-07T07:29:05.286" v="374" actId="6549"/>
          <ac:spMkLst>
            <pc:docMk/>
            <pc:sldMk cId="4035399235" sldId="512"/>
            <ac:spMk id="3075" creationId="{F379C238-48C0-4405-B3A4-02E525A8B4C4}"/>
          </ac:spMkLst>
        </pc:spChg>
      </pc:sldChg>
      <pc:sldChg chg="modSp add mod">
        <pc:chgData name="Wei-hsung Lin" userId="27d5a8ae643e4031" providerId="LiveId" clId="{F6151E7B-515D-49AB-AFC8-19D1B96EADC4}" dt="2022-03-07T07:32:43.883" v="398" actId="207"/>
        <pc:sldMkLst>
          <pc:docMk/>
          <pc:sldMk cId="2510501495" sldId="513"/>
        </pc:sldMkLst>
        <pc:spChg chg="mod">
          <ac:chgData name="Wei-hsung Lin" userId="27d5a8ae643e4031" providerId="LiveId" clId="{F6151E7B-515D-49AB-AFC8-19D1B96EADC4}" dt="2022-03-07T07:30:13.112" v="386"/>
          <ac:spMkLst>
            <pc:docMk/>
            <pc:sldMk cId="2510501495" sldId="513"/>
            <ac:spMk id="3074" creationId="{A0BE27F2-B76E-4F1B-95CC-EEA20737F5CB}"/>
          </ac:spMkLst>
        </pc:spChg>
        <pc:spChg chg="mod">
          <ac:chgData name="Wei-hsung Lin" userId="27d5a8ae643e4031" providerId="LiveId" clId="{F6151E7B-515D-49AB-AFC8-19D1B96EADC4}" dt="2022-03-07T07:32:43.883" v="398" actId="207"/>
          <ac:spMkLst>
            <pc:docMk/>
            <pc:sldMk cId="2510501495" sldId="513"/>
            <ac:spMk id="3075" creationId="{F379C238-48C0-4405-B3A4-02E525A8B4C4}"/>
          </ac:spMkLst>
        </pc:spChg>
      </pc:sldChg>
      <pc:sldChg chg="modSp add mod">
        <pc:chgData name="Wei-hsung Lin" userId="27d5a8ae643e4031" providerId="LiveId" clId="{F6151E7B-515D-49AB-AFC8-19D1B96EADC4}" dt="2022-03-07T07:38:15.576" v="418" actId="6549"/>
        <pc:sldMkLst>
          <pc:docMk/>
          <pc:sldMk cId="1207412385" sldId="514"/>
        </pc:sldMkLst>
        <pc:spChg chg="mod">
          <ac:chgData name="Wei-hsung Lin" userId="27d5a8ae643e4031" providerId="LiveId" clId="{F6151E7B-515D-49AB-AFC8-19D1B96EADC4}" dt="2022-03-07T07:38:15.576" v="418" actId="6549"/>
          <ac:spMkLst>
            <pc:docMk/>
            <pc:sldMk cId="1207412385" sldId="514"/>
            <ac:spMk id="3075" creationId="{F379C238-48C0-4405-B3A4-02E525A8B4C4}"/>
          </ac:spMkLst>
        </pc:spChg>
      </pc:sldChg>
      <pc:sldChg chg="modSp add mod">
        <pc:chgData name="Wei-hsung Lin" userId="27d5a8ae643e4031" providerId="LiveId" clId="{F6151E7B-515D-49AB-AFC8-19D1B96EADC4}" dt="2022-03-07T07:40:49.040" v="432"/>
        <pc:sldMkLst>
          <pc:docMk/>
          <pc:sldMk cId="2660387559" sldId="515"/>
        </pc:sldMkLst>
        <pc:spChg chg="mod">
          <ac:chgData name="Wei-hsung Lin" userId="27d5a8ae643e4031" providerId="LiveId" clId="{F6151E7B-515D-49AB-AFC8-19D1B96EADC4}" dt="2022-03-07T07:40:49.040" v="432"/>
          <ac:spMkLst>
            <pc:docMk/>
            <pc:sldMk cId="2660387559" sldId="515"/>
            <ac:spMk id="3075" creationId="{F379C238-48C0-4405-B3A4-02E525A8B4C4}"/>
          </ac:spMkLst>
        </pc:spChg>
      </pc:sldChg>
      <pc:sldChg chg="modSp add mod">
        <pc:chgData name="Wei-hsung Lin" userId="27d5a8ae643e4031" providerId="LiveId" clId="{F6151E7B-515D-49AB-AFC8-19D1B96EADC4}" dt="2022-03-08T03:37:54.162" v="458" actId="207"/>
        <pc:sldMkLst>
          <pc:docMk/>
          <pc:sldMk cId="1768855581" sldId="516"/>
        </pc:sldMkLst>
        <pc:spChg chg="mod">
          <ac:chgData name="Wei-hsung Lin" userId="27d5a8ae643e4031" providerId="LiveId" clId="{F6151E7B-515D-49AB-AFC8-19D1B96EADC4}" dt="2022-03-07T07:42:09.718" v="434"/>
          <ac:spMkLst>
            <pc:docMk/>
            <pc:sldMk cId="1768855581" sldId="516"/>
            <ac:spMk id="3074" creationId="{A0BE27F2-B76E-4F1B-95CC-EEA20737F5CB}"/>
          </ac:spMkLst>
        </pc:spChg>
        <pc:spChg chg="mod">
          <ac:chgData name="Wei-hsung Lin" userId="27d5a8ae643e4031" providerId="LiveId" clId="{F6151E7B-515D-49AB-AFC8-19D1B96EADC4}" dt="2022-03-08T03:37:54.162" v="458" actId="207"/>
          <ac:spMkLst>
            <pc:docMk/>
            <pc:sldMk cId="1768855581" sldId="516"/>
            <ac:spMk id="3075" creationId="{F379C238-48C0-4405-B3A4-02E525A8B4C4}"/>
          </ac:spMkLst>
        </pc:spChg>
      </pc:sldChg>
      <pc:sldChg chg="modSp add mod">
        <pc:chgData name="Wei-hsung Lin" userId="27d5a8ae643e4031" providerId="LiveId" clId="{F6151E7B-515D-49AB-AFC8-19D1B96EADC4}" dt="2022-03-08T03:39:00.648" v="467" actId="6549"/>
        <pc:sldMkLst>
          <pc:docMk/>
          <pc:sldMk cId="4291227043" sldId="517"/>
        </pc:sldMkLst>
        <pc:spChg chg="mod">
          <ac:chgData name="Wei-hsung Lin" userId="27d5a8ae643e4031" providerId="LiveId" clId="{F6151E7B-515D-49AB-AFC8-19D1B96EADC4}" dt="2022-03-08T03:39:00.648" v="467" actId="6549"/>
          <ac:spMkLst>
            <pc:docMk/>
            <pc:sldMk cId="4291227043" sldId="517"/>
            <ac:spMk id="3075" creationId="{F379C238-48C0-4405-B3A4-02E525A8B4C4}"/>
          </ac:spMkLst>
        </pc:spChg>
      </pc:sldChg>
      <pc:sldChg chg="modSp add mod">
        <pc:chgData name="Wei-hsung Lin" userId="27d5a8ae643e4031" providerId="LiveId" clId="{F6151E7B-515D-49AB-AFC8-19D1B96EADC4}" dt="2022-03-08T03:42:16.684" v="493" actId="404"/>
        <pc:sldMkLst>
          <pc:docMk/>
          <pc:sldMk cId="344512795" sldId="518"/>
        </pc:sldMkLst>
        <pc:spChg chg="mod">
          <ac:chgData name="Wei-hsung Lin" userId="27d5a8ae643e4031" providerId="LiveId" clId="{F6151E7B-515D-49AB-AFC8-19D1B96EADC4}" dt="2022-03-08T03:42:16.684" v="493" actId="404"/>
          <ac:spMkLst>
            <pc:docMk/>
            <pc:sldMk cId="344512795" sldId="518"/>
            <ac:spMk id="3075" creationId="{F379C238-48C0-4405-B3A4-02E525A8B4C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7EC525-C967-4571-9C15-652ADCAD87F7}" type="datetimeFigureOut">
              <a:rPr lang="en-US" smtClean="0"/>
              <a:t>3/6/2022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CA238F-B821-4FA7-A22D-D41ED811E2B3}" type="slidenum">
              <a:rPr lang="en-US" smtClean="0"/>
              <a:t>‹#›</a:t>
            </a:fld>
            <a:endParaRPr lang="en-US"/>
          </a:p>
        </p:txBody>
      </p:sp>
    </p:spTree>
    <p:extLst>
      <p:ext uri="{BB962C8B-B14F-4D97-AF65-F5344CB8AC3E}">
        <p14:creationId xmlns:p14="http://schemas.microsoft.com/office/powerpoint/2010/main" val="1001119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a:t>
            </a:fld>
            <a:endParaRPr lang="en-US"/>
          </a:p>
        </p:txBody>
      </p:sp>
    </p:spTree>
    <p:extLst>
      <p:ext uri="{BB962C8B-B14F-4D97-AF65-F5344CB8AC3E}">
        <p14:creationId xmlns:p14="http://schemas.microsoft.com/office/powerpoint/2010/main" val="3225810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11</a:t>
            </a:fld>
            <a:endParaRPr lang="en-US"/>
          </a:p>
        </p:txBody>
      </p:sp>
    </p:spTree>
    <p:extLst>
      <p:ext uri="{BB962C8B-B14F-4D97-AF65-F5344CB8AC3E}">
        <p14:creationId xmlns:p14="http://schemas.microsoft.com/office/powerpoint/2010/main" val="29890186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12</a:t>
            </a:fld>
            <a:endParaRPr lang="en-US"/>
          </a:p>
        </p:txBody>
      </p:sp>
    </p:spTree>
    <p:extLst>
      <p:ext uri="{BB962C8B-B14F-4D97-AF65-F5344CB8AC3E}">
        <p14:creationId xmlns:p14="http://schemas.microsoft.com/office/powerpoint/2010/main" val="34582579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13</a:t>
            </a:fld>
            <a:endParaRPr lang="en-US"/>
          </a:p>
        </p:txBody>
      </p:sp>
    </p:spTree>
    <p:extLst>
      <p:ext uri="{BB962C8B-B14F-4D97-AF65-F5344CB8AC3E}">
        <p14:creationId xmlns:p14="http://schemas.microsoft.com/office/powerpoint/2010/main" val="35768398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14</a:t>
            </a:fld>
            <a:endParaRPr lang="en-US"/>
          </a:p>
        </p:txBody>
      </p:sp>
    </p:spTree>
    <p:extLst>
      <p:ext uri="{BB962C8B-B14F-4D97-AF65-F5344CB8AC3E}">
        <p14:creationId xmlns:p14="http://schemas.microsoft.com/office/powerpoint/2010/main" val="17567059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15</a:t>
            </a:fld>
            <a:endParaRPr lang="en-US"/>
          </a:p>
        </p:txBody>
      </p:sp>
    </p:spTree>
    <p:extLst>
      <p:ext uri="{BB962C8B-B14F-4D97-AF65-F5344CB8AC3E}">
        <p14:creationId xmlns:p14="http://schemas.microsoft.com/office/powerpoint/2010/main" val="36288844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16</a:t>
            </a:fld>
            <a:endParaRPr lang="en-US"/>
          </a:p>
        </p:txBody>
      </p:sp>
    </p:spTree>
    <p:extLst>
      <p:ext uri="{BB962C8B-B14F-4D97-AF65-F5344CB8AC3E}">
        <p14:creationId xmlns:p14="http://schemas.microsoft.com/office/powerpoint/2010/main" val="11527668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17</a:t>
            </a:fld>
            <a:endParaRPr lang="en-US"/>
          </a:p>
        </p:txBody>
      </p:sp>
    </p:spTree>
    <p:extLst>
      <p:ext uri="{BB962C8B-B14F-4D97-AF65-F5344CB8AC3E}">
        <p14:creationId xmlns:p14="http://schemas.microsoft.com/office/powerpoint/2010/main" val="8893410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18</a:t>
            </a:fld>
            <a:endParaRPr lang="en-US"/>
          </a:p>
        </p:txBody>
      </p:sp>
    </p:spTree>
    <p:extLst>
      <p:ext uri="{BB962C8B-B14F-4D97-AF65-F5344CB8AC3E}">
        <p14:creationId xmlns:p14="http://schemas.microsoft.com/office/powerpoint/2010/main" val="22746243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19</a:t>
            </a:fld>
            <a:endParaRPr lang="en-US"/>
          </a:p>
        </p:txBody>
      </p:sp>
    </p:spTree>
    <p:extLst>
      <p:ext uri="{BB962C8B-B14F-4D97-AF65-F5344CB8AC3E}">
        <p14:creationId xmlns:p14="http://schemas.microsoft.com/office/powerpoint/2010/main" val="33592783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20</a:t>
            </a:fld>
            <a:endParaRPr lang="en-US"/>
          </a:p>
        </p:txBody>
      </p:sp>
    </p:spTree>
    <p:extLst>
      <p:ext uri="{BB962C8B-B14F-4D97-AF65-F5344CB8AC3E}">
        <p14:creationId xmlns:p14="http://schemas.microsoft.com/office/powerpoint/2010/main" val="12886228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3</a:t>
            </a:fld>
            <a:endParaRPr lang="en-US"/>
          </a:p>
        </p:txBody>
      </p:sp>
    </p:spTree>
    <p:extLst>
      <p:ext uri="{BB962C8B-B14F-4D97-AF65-F5344CB8AC3E}">
        <p14:creationId xmlns:p14="http://schemas.microsoft.com/office/powerpoint/2010/main" val="22226500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21</a:t>
            </a:fld>
            <a:endParaRPr lang="en-US"/>
          </a:p>
        </p:txBody>
      </p:sp>
    </p:spTree>
    <p:extLst>
      <p:ext uri="{BB962C8B-B14F-4D97-AF65-F5344CB8AC3E}">
        <p14:creationId xmlns:p14="http://schemas.microsoft.com/office/powerpoint/2010/main" val="7126347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22</a:t>
            </a:fld>
            <a:endParaRPr lang="en-US"/>
          </a:p>
        </p:txBody>
      </p:sp>
    </p:spTree>
    <p:extLst>
      <p:ext uri="{BB962C8B-B14F-4D97-AF65-F5344CB8AC3E}">
        <p14:creationId xmlns:p14="http://schemas.microsoft.com/office/powerpoint/2010/main" val="26527337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4</a:t>
            </a:fld>
            <a:endParaRPr lang="en-US"/>
          </a:p>
        </p:txBody>
      </p:sp>
    </p:spTree>
    <p:extLst>
      <p:ext uri="{BB962C8B-B14F-4D97-AF65-F5344CB8AC3E}">
        <p14:creationId xmlns:p14="http://schemas.microsoft.com/office/powerpoint/2010/main" val="29578207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5</a:t>
            </a:fld>
            <a:endParaRPr lang="en-US"/>
          </a:p>
        </p:txBody>
      </p:sp>
    </p:spTree>
    <p:extLst>
      <p:ext uri="{BB962C8B-B14F-4D97-AF65-F5344CB8AC3E}">
        <p14:creationId xmlns:p14="http://schemas.microsoft.com/office/powerpoint/2010/main" val="11287664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6</a:t>
            </a:fld>
            <a:endParaRPr lang="en-US"/>
          </a:p>
        </p:txBody>
      </p:sp>
    </p:spTree>
    <p:extLst>
      <p:ext uri="{BB962C8B-B14F-4D97-AF65-F5344CB8AC3E}">
        <p14:creationId xmlns:p14="http://schemas.microsoft.com/office/powerpoint/2010/main" val="39429708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7</a:t>
            </a:fld>
            <a:endParaRPr lang="en-US"/>
          </a:p>
        </p:txBody>
      </p:sp>
    </p:spTree>
    <p:extLst>
      <p:ext uri="{BB962C8B-B14F-4D97-AF65-F5344CB8AC3E}">
        <p14:creationId xmlns:p14="http://schemas.microsoft.com/office/powerpoint/2010/main" val="10422268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8</a:t>
            </a:fld>
            <a:endParaRPr lang="en-US"/>
          </a:p>
        </p:txBody>
      </p:sp>
    </p:spTree>
    <p:extLst>
      <p:ext uri="{BB962C8B-B14F-4D97-AF65-F5344CB8AC3E}">
        <p14:creationId xmlns:p14="http://schemas.microsoft.com/office/powerpoint/2010/main" val="34385548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9</a:t>
            </a:fld>
            <a:endParaRPr lang="en-US"/>
          </a:p>
        </p:txBody>
      </p:sp>
    </p:spTree>
    <p:extLst>
      <p:ext uri="{BB962C8B-B14F-4D97-AF65-F5344CB8AC3E}">
        <p14:creationId xmlns:p14="http://schemas.microsoft.com/office/powerpoint/2010/main" val="30939077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10</a:t>
            </a:fld>
            <a:endParaRPr lang="en-US"/>
          </a:p>
        </p:txBody>
      </p:sp>
    </p:spTree>
    <p:extLst>
      <p:ext uri="{BB962C8B-B14F-4D97-AF65-F5344CB8AC3E}">
        <p14:creationId xmlns:p14="http://schemas.microsoft.com/office/powerpoint/2010/main" val="18092771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C9C83A87-F439-4777-B719-CAC28092BF75}" type="slidenum">
              <a:rPr lang="en-US" altLang="zh-CN" smtClean="0"/>
              <a:pPr/>
              <a:t>‹#›</a:t>
            </a:fld>
            <a:endParaRPr lang="en-US" altLang="zh-CN"/>
          </a:p>
        </p:txBody>
      </p:sp>
    </p:spTree>
    <p:extLst>
      <p:ext uri="{BB962C8B-B14F-4D97-AF65-F5344CB8AC3E}">
        <p14:creationId xmlns:p14="http://schemas.microsoft.com/office/powerpoint/2010/main" val="1579563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01FC445A-8D52-4C98-BF38-81A557F47A0A}" type="slidenum">
              <a:rPr lang="en-US" altLang="zh-CN" smtClean="0"/>
              <a:pPr/>
              <a:t>‹#›</a:t>
            </a:fld>
            <a:endParaRPr lang="en-US" altLang="zh-CN"/>
          </a:p>
        </p:txBody>
      </p:sp>
    </p:spTree>
    <p:extLst>
      <p:ext uri="{BB962C8B-B14F-4D97-AF65-F5344CB8AC3E}">
        <p14:creationId xmlns:p14="http://schemas.microsoft.com/office/powerpoint/2010/main" val="2469583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8151121D-2401-426D-9BD7-285F0D402968}" type="slidenum">
              <a:rPr lang="en-US" altLang="zh-CN" smtClean="0"/>
              <a:pPr/>
              <a:t>‹#›</a:t>
            </a:fld>
            <a:endParaRPr lang="en-US" altLang="zh-CN"/>
          </a:p>
        </p:txBody>
      </p:sp>
    </p:spTree>
    <p:extLst>
      <p:ext uri="{BB962C8B-B14F-4D97-AF65-F5344CB8AC3E}">
        <p14:creationId xmlns:p14="http://schemas.microsoft.com/office/powerpoint/2010/main" val="3439088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320675"/>
            <a:ext cx="10363200" cy="1203325"/>
          </a:xfrm>
        </p:spPr>
        <p:txBody>
          <a:bodyPr/>
          <a:lstStyle>
            <a:lvl1pPr>
              <a:defRPr b="1"/>
            </a:lvl1pPr>
          </a:lstStyle>
          <a:p>
            <a:r>
              <a:rPr lang="en-US" dirty="0"/>
              <a:t>Click to edit Master title style</a:t>
            </a:r>
          </a:p>
        </p:txBody>
      </p:sp>
      <p:sp>
        <p:nvSpPr>
          <p:cNvPr id="3" name="Content Placeholder 2"/>
          <p:cNvSpPr>
            <a:spLocks noGrp="1"/>
          </p:cNvSpPr>
          <p:nvPr>
            <p:ph idx="1"/>
          </p:nvPr>
        </p:nvSpPr>
        <p:spPr>
          <a:xfrm>
            <a:off x="357909" y="1752600"/>
            <a:ext cx="10386291" cy="4343400"/>
          </a:xfrm>
          <a:solidFill>
            <a:schemeClr val="bg1">
              <a:alpha val="43000"/>
            </a:schemeClr>
          </a:solidFill>
        </p:spPr>
        <p:txBody>
          <a:bodyPr/>
          <a:lstStyle>
            <a:lvl1pPr>
              <a:defRPr b="1"/>
            </a:lvl1pPr>
            <a:lvl2pPr>
              <a:defRPr b="1"/>
            </a:lvl2pPr>
            <a:lvl3pPr>
              <a:defRPr b="1"/>
            </a:lvl3pPr>
            <a:lvl4pPr>
              <a:defRPr b="1"/>
            </a:lvl4pPr>
            <a:lvl5pPr>
              <a:defRPr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AF1F4137-F667-446A-8028-43E7E9170869}" type="slidenum">
              <a:rPr lang="en-US" altLang="zh-CN" smtClean="0"/>
              <a:pPr/>
              <a:t>‹#›</a:t>
            </a:fld>
            <a:endParaRPr lang="en-US" altLang="zh-CN"/>
          </a:p>
        </p:txBody>
      </p:sp>
    </p:spTree>
    <p:extLst>
      <p:ext uri="{BB962C8B-B14F-4D97-AF65-F5344CB8AC3E}">
        <p14:creationId xmlns:p14="http://schemas.microsoft.com/office/powerpoint/2010/main" val="505851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87FF8A53-213C-4B04-BBCB-00EA0501C8F1}" type="slidenum">
              <a:rPr lang="en-US" altLang="zh-CN" smtClean="0"/>
              <a:pPr/>
              <a:t>‹#›</a:t>
            </a:fld>
            <a:endParaRPr lang="en-US" altLang="zh-CN"/>
          </a:p>
        </p:txBody>
      </p:sp>
    </p:spTree>
    <p:extLst>
      <p:ext uri="{BB962C8B-B14F-4D97-AF65-F5344CB8AC3E}">
        <p14:creationId xmlns:p14="http://schemas.microsoft.com/office/powerpoint/2010/main" val="3623877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ltLang="zh-CN"/>
          </a:p>
        </p:txBody>
      </p:sp>
      <p:sp>
        <p:nvSpPr>
          <p:cNvPr id="6" name="Footer Placeholder 5"/>
          <p:cNvSpPr>
            <a:spLocks noGrp="1"/>
          </p:cNvSpPr>
          <p:nvPr>
            <p:ph type="ftr" sz="quarter" idx="11"/>
          </p:nvPr>
        </p:nvSpPr>
        <p:spPr/>
        <p:txBody>
          <a:bodyPr/>
          <a:lstStyle/>
          <a:p>
            <a:endParaRPr lang="en-US" altLang="zh-CN"/>
          </a:p>
        </p:txBody>
      </p:sp>
      <p:sp>
        <p:nvSpPr>
          <p:cNvPr id="7" name="Slide Number Placeholder 6"/>
          <p:cNvSpPr>
            <a:spLocks noGrp="1"/>
          </p:cNvSpPr>
          <p:nvPr>
            <p:ph type="sldNum" sz="quarter" idx="12"/>
          </p:nvPr>
        </p:nvSpPr>
        <p:spPr/>
        <p:txBody>
          <a:bodyPr/>
          <a:lstStyle/>
          <a:p>
            <a:fld id="{FA620081-D04E-459C-999C-80F7DE4E54A3}" type="slidenum">
              <a:rPr lang="en-US" altLang="zh-CN" smtClean="0"/>
              <a:pPr/>
              <a:t>‹#›</a:t>
            </a:fld>
            <a:endParaRPr lang="en-US" altLang="zh-CN"/>
          </a:p>
        </p:txBody>
      </p:sp>
    </p:spTree>
    <p:extLst>
      <p:ext uri="{BB962C8B-B14F-4D97-AF65-F5344CB8AC3E}">
        <p14:creationId xmlns:p14="http://schemas.microsoft.com/office/powerpoint/2010/main" val="206321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ltLang="zh-CN"/>
          </a:p>
        </p:txBody>
      </p:sp>
      <p:sp>
        <p:nvSpPr>
          <p:cNvPr id="8" name="Footer Placeholder 7"/>
          <p:cNvSpPr>
            <a:spLocks noGrp="1"/>
          </p:cNvSpPr>
          <p:nvPr>
            <p:ph type="ftr" sz="quarter" idx="11"/>
          </p:nvPr>
        </p:nvSpPr>
        <p:spPr/>
        <p:txBody>
          <a:bodyPr/>
          <a:lstStyle/>
          <a:p>
            <a:endParaRPr lang="en-US" altLang="zh-CN"/>
          </a:p>
        </p:txBody>
      </p:sp>
      <p:sp>
        <p:nvSpPr>
          <p:cNvPr id="9" name="Slide Number Placeholder 8"/>
          <p:cNvSpPr>
            <a:spLocks noGrp="1"/>
          </p:cNvSpPr>
          <p:nvPr>
            <p:ph type="sldNum" sz="quarter" idx="12"/>
          </p:nvPr>
        </p:nvSpPr>
        <p:spPr/>
        <p:txBody>
          <a:bodyPr/>
          <a:lstStyle/>
          <a:p>
            <a:fld id="{008DDD6E-363F-4F3E-89B6-9A645B6F6718}" type="slidenum">
              <a:rPr lang="en-US" altLang="zh-CN" smtClean="0"/>
              <a:pPr/>
              <a:t>‹#›</a:t>
            </a:fld>
            <a:endParaRPr lang="en-US" altLang="zh-CN"/>
          </a:p>
        </p:txBody>
      </p:sp>
    </p:spTree>
    <p:extLst>
      <p:ext uri="{BB962C8B-B14F-4D97-AF65-F5344CB8AC3E}">
        <p14:creationId xmlns:p14="http://schemas.microsoft.com/office/powerpoint/2010/main" val="887323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ltLang="zh-CN"/>
          </a:p>
        </p:txBody>
      </p:sp>
      <p:sp>
        <p:nvSpPr>
          <p:cNvPr id="4" name="Footer Placeholder 3"/>
          <p:cNvSpPr>
            <a:spLocks noGrp="1"/>
          </p:cNvSpPr>
          <p:nvPr>
            <p:ph type="ftr" sz="quarter" idx="11"/>
          </p:nvPr>
        </p:nvSpPr>
        <p:spPr/>
        <p:txBody>
          <a:bodyPr/>
          <a:lstStyle/>
          <a:p>
            <a:endParaRPr lang="en-US" altLang="zh-CN"/>
          </a:p>
        </p:txBody>
      </p:sp>
      <p:sp>
        <p:nvSpPr>
          <p:cNvPr id="5" name="Slide Number Placeholder 4"/>
          <p:cNvSpPr>
            <a:spLocks noGrp="1"/>
          </p:cNvSpPr>
          <p:nvPr>
            <p:ph type="sldNum" sz="quarter" idx="12"/>
          </p:nvPr>
        </p:nvSpPr>
        <p:spPr/>
        <p:txBody>
          <a:bodyPr/>
          <a:lstStyle/>
          <a:p>
            <a:fld id="{488D030F-12C8-44AB-8940-6E5771081AE2}" type="slidenum">
              <a:rPr lang="en-US" altLang="zh-CN" smtClean="0"/>
              <a:pPr/>
              <a:t>‹#›</a:t>
            </a:fld>
            <a:endParaRPr lang="en-US" altLang="zh-CN"/>
          </a:p>
        </p:txBody>
      </p:sp>
    </p:spTree>
    <p:extLst>
      <p:ext uri="{BB962C8B-B14F-4D97-AF65-F5344CB8AC3E}">
        <p14:creationId xmlns:p14="http://schemas.microsoft.com/office/powerpoint/2010/main" val="4154081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zh-CN"/>
          </a:p>
        </p:txBody>
      </p:sp>
      <p:sp>
        <p:nvSpPr>
          <p:cNvPr id="3" name="Footer Placeholder 2"/>
          <p:cNvSpPr>
            <a:spLocks noGrp="1"/>
          </p:cNvSpPr>
          <p:nvPr>
            <p:ph type="ftr" sz="quarter" idx="11"/>
          </p:nvPr>
        </p:nvSpPr>
        <p:spPr/>
        <p:txBody>
          <a:bodyPr/>
          <a:lstStyle/>
          <a:p>
            <a:endParaRPr lang="en-US" altLang="zh-CN"/>
          </a:p>
        </p:txBody>
      </p:sp>
      <p:sp>
        <p:nvSpPr>
          <p:cNvPr id="4" name="Slide Number Placeholder 3"/>
          <p:cNvSpPr>
            <a:spLocks noGrp="1"/>
          </p:cNvSpPr>
          <p:nvPr>
            <p:ph type="sldNum" sz="quarter" idx="12"/>
          </p:nvPr>
        </p:nvSpPr>
        <p:spPr/>
        <p:txBody>
          <a:bodyPr/>
          <a:lstStyle/>
          <a:p>
            <a:fld id="{3CDF4EC3-31B4-45FE-8395-2026F997BDD5}" type="slidenum">
              <a:rPr lang="en-US" altLang="zh-CN" smtClean="0"/>
              <a:pPr/>
              <a:t>‹#›</a:t>
            </a:fld>
            <a:endParaRPr lang="en-US" altLang="zh-CN"/>
          </a:p>
        </p:txBody>
      </p:sp>
    </p:spTree>
    <p:extLst>
      <p:ext uri="{BB962C8B-B14F-4D97-AF65-F5344CB8AC3E}">
        <p14:creationId xmlns:p14="http://schemas.microsoft.com/office/powerpoint/2010/main" val="3146734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zh-CN"/>
          </a:p>
        </p:txBody>
      </p:sp>
      <p:sp>
        <p:nvSpPr>
          <p:cNvPr id="6" name="Footer Placeholder 5"/>
          <p:cNvSpPr>
            <a:spLocks noGrp="1"/>
          </p:cNvSpPr>
          <p:nvPr>
            <p:ph type="ftr" sz="quarter" idx="11"/>
          </p:nvPr>
        </p:nvSpPr>
        <p:spPr/>
        <p:txBody>
          <a:bodyPr/>
          <a:lstStyle/>
          <a:p>
            <a:endParaRPr lang="en-US" altLang="zh-CN"/>
          </a:p>
        </p:txBody>
      </p:sp>
      <p:sp>
        <p:nvSpPr>
          <p:cNvPr id="7" name="Slide Number Placeholder 6"/>
          <p:cNvSpPr>
            <a:spLocks noGrp="1"/>
          </p:cNvSpPr>
          <p:nvPr>
            <p:ph type="sldNum" sz="quarter" idx="12"/>
          </p:nvPr>
        </p:nvSpPr>
        <p:spPr/>
        <p:txBody>
          <a:bodyPr/>
          <a:lstStyle/>
          <a:p>
            <a:fld id="{8476CAE8-8003-43E6-92FB-CC9AB4BC8A37}" type="slidenum">
              <a:rPr lang="en-US" altLang="zh-CN" smtClean="0"/>
              <a:pPr/>
              <a:t>‹#›</a:t>
            </a:fld>
            <a:endParaRPr lang="en-US" altLang="zh-CN"/>
          </a:p>
        </p:txBody>
      </p:sp>
    </p:spTree>
    <p:extLst>
      <p:ext uri="{BB962C8B-B14F-4D97-AF65-F5344CB8AC3E}">
        <p14:creationId xmlns:p14="http://schemas.microsoft.com/office/powerpoint/2010/main" val="3013386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zh-CN"/>
          </a:p>
        </p:txBody>
      </p:sp>
      <p:sp>
        <p:nvSpPr>
          <p:cNvPr id="6" name="Footer Placeholder 5"/>
          <p:cNvSpPr>
            <a:spLocks noGrp="1"/>
          </p:cNvSpPr>
          <p:nvPr>
            <p:ph type="ftr" sz="quarter" idx="11"/>
          </p:nvPr>
        </p:nvSpPr>
        <p:spPr/>
        <p:txBody>
          <a:bodyPr/>
          <a:lstStyle/>
          <a:p>
            <a:endParaRPr lang="en-US" altLang="zh-CN"/>
          </a:p>
        </p:txBody>
      </p:sp>
      <p:sp>
        <p:nvSpPr>
          <p:cNvPr id="7" name="Slide Number Placeholder 6"/>
          <p:cNvSpPr>
            <a:spLocks noGrp="1"/>
          </p:cNvSpPr>
          <p:nvPr>
            <p:ph type="sldNum" sz="quarter" idx="12"/>
          </p:nvPr>
        </p:nvSpPr>
        <p:spPr/>
        <p:txBody>
          <a:bodyPr/>
          <a:lstStyle/>
          <a:p>
            <a:fld id="{E8A8CE4B-8EE3-4EF3-965B-08D9ACA5AD86}" type="slidenum">
              <a:rPr lang="en-US" altLang="zh-CN" smtClean="0"/>
              <a:pPr/>
              <a:t>‹#›</a:t>
            </a:fld>
            <a:endParaRPr lang="en-US" altLang="zh-CN"/>
          </a:p>
        </p:txBody>
      </p:sp>
    </p:spTree>
    <p:extLst>
      <p:ext uri="{BB962C8B-B14F-4D97-AF65-F5344CB8AC3E}">
        <p14:creationId xmlns:p14="http://schemas.microsoft.com/office/powerpoint/2010/main" val="3970605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6000" b="-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ltLang="zh-C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ltLang="zh-C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E77B00-3B17-44FD-8D67-5FD682ADCD69}" type="slidenum">
              <a:rPr lang="en-US" altLang="zh-CN" smtClean="0"/>
              <a:pPr/>
              <a:t>‹#›</a:t>
            </a:fld>
            <a:endParaRPr lang="en-US" altLang="zh-CN"/>
          </a:p>
        </p:txBody>
      </p:sp>
    </p:spTree>
    <p:extLst>
      <p:ext uri="{BB962C8B-B14F-4D97-AF65-F5344CB8AC3E}">
        <p14:creationId xmlns:p14="http://schemas.microsoft.com/office/powerpoint/2010/main" val="243573573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EE374CF-E32B-4E20-9125-EC278CE685C5}"/>
              </a:ext>
            </a:extLst>
          </p:cNvPr>
          <p:cNvSpPr>
            <a:spLocks noGrp="1" noChangeArrowheads="1"/>
          </p:cNvSpPr>
          <p:nvPr>
            <p:ph type="ctrTitle"/>
          </p:nvPr>
        </p:nvSpPr>
        <p:spPr>
          <a:xfrm>
            <a:off x="762000" y="990600"/>
            <a:ext cx="6553200" cy="1544637"/>
          </a:xfrm>
        </p:spPr>
        <p:txBody>
          <a:bodyPr>
            <a:normAutofit/>
          </a:bodyPr>
          <a:lstStyle/>
          <a:p>
            <a:r>
              <a:rPr lang="zh-CN" altLang="en-US" b="1" dirty="0"/>
              <a:t>磐石之上（</a:t>
            </a:r>
            <a:r>
              <a:rPr lang="en-US" altLang="zh-CN" b="1" dirty="0"/>
              <a:t>10</a:t>
            </a:r>
            <a:r>
              <a:rPr lang="zh-CN" altLang="en-US" b="1" dirty="0"/>
              <a:t>）</a:t>
            </a:r>
            <a:endParaRPr lang="en-US" altLang="zh-CN" b="1" dirty="0"/>
          </a:p>
        </p:txBody>
      </p:sp>
      <p:sp>
        <p:nvSpPr>
          <p:cNvPr id="2051" name="Rectangle 3">
            <a:extLst>
              <a:ext uri="{FF2B5EF4-FFF2-40B4-BE49-F238E27FC236}">
                <a16:creationId xmlns:a16="http://schemas.microsoft.com/office/drawing/2014/main" id="{D978EAF2-4A61-489B-B3FF-9FE5E3C8BC2E}"/>
              </a:ext>
            </a:extLst>
          </p:cNvPr>
          <p:cNvSpPr>
            <a:spLocks noGrp="1" noChangeArrowheads="1"/>
          </p:cNvSpPr>
          <p:nvPr>
            <p:ph type="subTitle" idx="1"/>
          </p:nvPr>
        </p:nvSpPr>
        <p:spPr>
          <a:xfrm>
            <a:off x="228600" y="3048000"/>
            <a:ext cx="6934200" cy="1447800"/>
          </a:xfrm>
        </p:spPr>
        <p:txBody>
          <a:bodyPr>
            <a:normAutofit/>
          </a:bodyPr>
          <a:lstStyle/>
          <a:p>
            <a:r>
              <a:rPr lang="zh-TW" altLang="en-US" sz="6600" b="1" dirty="0"/>
              <a:t>作上帝兒女</a:t>
            </a:r>
            <a:endParaRPr lang="zh-CN" altLang="en-US" sz="4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收納的背景</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76200" y="914400"/>
            <a:ext cx="10668000" cy="5867400"/>
          </a:xfrm>
          <a:solidFill>
            <a:schemeClr val="bg1">
              <a:alpha val="69000"/>
            </a:schemeClr>
          </a:solidFill>
        </p:spPr>
        <p:txBody>
          <a:bodyPr>
            <a:noAutofit/>
          </a:bodyPr>
          <a:lstStyle/>
          <a:p>
            <a:pPr marL="0" indent="0">
              <a:buNone/>
            </a:pPr>
            <a:r>
              <a:rPr lang="zh-TW" altLang="en-US" sz="3200" dirty="0"/>
              <a:t>新約聖經中收納這個觀念，大致應該是從羅馬律法典中套用過來的。保羅身為一個羅馬公民對羅馬的法律應當是相當熟悉的。</a:t>
            </a:r>
            <a:endParaRPr lang="en-US" altLang="zh-TW" sz="3200" dirty="0"/>
          </a:p>
          <a:p>
            <a:pPr marL="0" indent="0">
              <a:buNone/>
            </a:pPr>
            <a:r>
              <a:rPr lang="zh-TW" altLang="en-US" sz="3200" dirty="0"/>
              <a:t>他們那時訂立收養法的目的，不是為了保障被收養孩子的權益，而是完全以收養人的利益作出發點。</a:t>
            </a:r>
            <a:endParaRPr lang="en-US" altLang="zh-TW" sz="3200" dirty="0"/>
          </a:p>
          <a:p>
            <a:pPr marL="0" indent="0">
              <a:buNone/>
            </a:pPr>
            <a:r>
              <a:rPr lang="zh-TW" altLang="en-US" sz="3200" dirty="0"/>
              <a:t>保羅有提到收納這個觀念的書信，全都是寫給在羅馬法律管轄下之區域的信徒。 在此，我們不妨用羅馬的這個法律背景，來作為我們個人的提醒，就是說，即使基督徒生命的最高權利，也不可只用作我們自己的享受、只用以達到自己的目的。所有的恩典最終都應當用來榮耀上帝。</a:t>
            </a:r>
            <a:endParaRPr lang="en-US" altLang="zh-TW" sz="3200" dirty="0"/>
          </a:p>
          <a:p>
            <a:pPr marL="0" indent="0">
              <a:buNone/>
            </a:pPr>
            <a:r>
              <a:rPr lang="zh-TW" altLang="en-US" sz="3200" dirty="0"/>
              <a:t>上帝立我們為他後嗣一事上，他乃是為在我們身上重新恢復了他兒子的形象，即那在人墮落時被破損失落了的形象。</a:t>
            </a:r>
            <a:endParaRPr lang="en-US" altLang="zh-TW" sz="3200" dirty="0"/>
          </a:p>
        </p:txBody>
      </p:sp>
    </p:spTree>
    <p:extLst>
      <p:ext uri="{BB962C8B-B14F-4D97-AF65-F5344CB8AC3E}">
        <p14:creationId xmlns:p14="http://schemas.microsoft.com/office/powerpoint/2010/main" val="10634786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上帝收納之舉動</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1066800"/>
            <a:ext cx="10439400" cy="5562599"/>
          </a:xfrm>
          <a:solidFill>
            <a:schemeClr val="bg1">
              <a:alpha val="69000"/>
            </a:schemeClr>
          </a:solidFill>
        </p:spPr>
        <p:txBody>
          <a:bodyPr>
            <a:noAutofit/>
          </a:bodyPr>
          <a:lstStyle/>
          <a:p>
            <a:pPr marL="0" indent="0">
              <a:buNone/>
            </a:pPr>
            <a:r>
              <a:rPr lang="zh-TW" altLang="en-US" sz="3200" dirty="0"/>
              <a:t>我們被收納為後嗣包含了兩個基本步驟</a:t>
            </a:r>
            <a:endParaRPr lang="en-US" altLang="zh-TW" sz="3200" dirty="0"/>
          </a:p>
          <a:p>
            <a:pPr marL="0" indent="0">
              <a:buNone/>
            </a:pPr>
            <a:r>
              <a:rPr lang="zh-TW" altLang="en-US" sz="3200" dirty="0">
                <a:solidFill>
                  <a:srgbClr val="00B0F0"/>
                </a:solidFill>
              </a:rPr>
              <a:t>舊有</a:t>
            </a:r>
            <a:r>
              <a:rPr lang="zh-TW" altLang="en-US" sz="3200" dirty="0"/>
              <a:t>管轄權的</a:t>
            </a:r>
            <a:r>
              <a:rPr lang="zh-TW" altLang="en-US" sz="3200" dirty="0">
                <a:solidFill>
                  <a:srgbClr val="00B0F0"/>
                </a:solidFill>
              </a:rPr>
              <a:t>失效</a:t>
            </a:r>
            <a:r>
              <a:rPr lang="zh-TW" altLang="en-US" sz="3200" dirty="0"/>
              <a:t>和</a:t>
            </a:r>
            <a:r>
              <a:rPr lang="zh-TW" altLang="en-US" sz="3200" dirty="0">
                <a:solidFill>
                  <a:srgbClr val="FF0000"/>
                </a:solidFill>
              </a:rPr>
              <a:t>新得</a:t>
            </a:r>
            <a:r>
              <a:rPr lang="zh-TW" altLang="en-US" sz="3200" dirty="0"/>
              <a:t>管轄權的</a:t>
            </a:r>
            <a:r>
              <a:rPr lang="zh-TW" altLang="en-US" sz="3200" dirty="0">
                <a:solidFill>
                  <a:srgbClr val="FF0000"/>
                </a:solidFill>
              </a:rPr>
              <a:t>豎立</a:t>
            </a:r>
            <a:r>
              <a:rPr lang="zh-TW" altLang="en-US" sz="3200" dirty="0"/>
              <a:t>。</a:t>
            </a:r>
            <a:endParaRPr lang="en-US" altLang="zh-TW" sz="3200" dirty="0"/>
          </a:p>
          <a:p>
            <a:pPr marL="0" indent="0">
              <a:buNone/>
            </a:pPr>
            <a:r>
              <a:rPr lang="zh-TW" altLang="en-US" sz="3200" dirty="0"/>
              <a:t>即使新約聖經中有些地方沒有用到收納字眼，</a:t>
            </a:r>
            <a:r>
              <a:rPr lang="zh-CN" altLang="en-US" sz="3200" dirty="0"/>
              <a:t>有这</a:t>
            </a:r>
            <a:r>
              <a:rPr lang="zh-TW" altLang="en-US" sz="3200" dirty="0"/>
              <a:t>概念</a:t>
            </a:r>
            <a:endParaRPr lang="en-US" altLang="zh-TW" sz="3200" dirty="0"/>
          </a:p>
          <a:p>
            <a:pPr marL="0" indent="0">
              <a:buNone/>
            </a:pPr>
            <a:r>
              <a:rPr lang="zh-TW" altLang="en-US" sz="3200" dirty="0"/>
              <a:t>如果上帝的收納要長期有效，</a:t>
            </a:r>
            <a:r>
              <a:rPr lang="zh-TW" altLang="en-US" sz="3200" dirty="0">
                <a:solidFill>
                  <a:srgbClr val="00B0F0"/>
                </a:solidFill>
              </a:rPr>
              <a:t>黑暗的勢力和權能</a:t>
            </a:r>
            <a:r>
              <a:rPr lang="zh-TW" altLang="en-US" sz="3200" dirty="0"/>
              <a:t>就必須要被</a:t>
            </a:r>
            <a:r>
              <a:rPr lang="zh-TW" altLang="en-US" sz="3200" dirty="0">
                <a:solidFill>
                  <a:srgbClr val="00B0F0"/>
                </a:solidFill>
              </a:rPr>
              <a:t>粉碎</a:t>
            </a:r>
            <a:r>
              <a:rPr lang="zh-TW" altLang="en-US" sz="3200" dirty="0"/>
              <a:t>。這一點上帝已經在基督裏做到了（參羅 </a:t>
            </a:r>
            <a:r>
              <a:rPr lang="en-US" altLang="zh-TW" sz="3200" dirty="0"/>
              <a:t>6:1-4</a:t>
            </a:r>
            <a:r>
              <a:rPr lang="zh-TW" altLang="en-US" sz="3200" dirty="0"/>
              <a:t>）</a:t>
            </a:r>
            <a:endParaRPr lang="en-US" altLang="zh-TW" sz="3200" dirty="0"/>
          </a:p>
          <a:p>
            <a:pPr marL="0" indent="0">
              <a:buNone/>
            </a:pPr>
            <a:r>
              <a:rPr lang="zh-TW" altLang="en-US" sz="3200" dirty="0"/>
              <a:t>上帝為我們開創了一個與他自己的新關係，他立我們為他家中的嗣子，賜給我們只有真正兒女才能享有的權利和殊榮。</a:t>
            </a:r>
            <a:endParaRPr lang="en-US" altLang="zh-TW" sz="3200" dirty="0"/>
          </a:p>
        </p:txBody>
      </p:sp>
    </p:spTree>
    <p:extLst>
      <p:ext uri="{BB962C8B-B14F-4D97-AF65-F5344CB8AC3E}">
        <p14:creationId xmlns:p14="http://schemas.microsoft.com/office/powerpoint/2010/main" val="10531733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收納的重要性</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1066800"/>
            <a:ext cx="10439400" cy="5562599"/>
          </a:xfrm>
          <a:solidFill>
            <a:schemeClr val="bg1">
              <a:alpha val="69000"/>
            </a:schemeClr>
          </a:solidFill>
        </p:spPr>
        <p:txBody>
          <a:bodyPr>
            <a:noAutofit/>
          </a:bodyPr>
          <a:lstStyle/>
          <a:p>
            <a:pPr marL="0" indent="0">
              <a:buNone/>
            </a:pPr>
            <a:r>
              <a:rPr lang="zh-TW" altLang="en-US" sz="3200" dirty="0"/>
              <a:t>我們前面談到稱義的時候，看見在舊約和新約裏，得救的方法都是一樣的－－ </a:t>
            </a:r>
            <a:r>
              <a:rPr lang="zh-TW" altLang="en-US" sz="3200" dirty="0">
                <a:solidFill>
                  <a:srgbClr val="FF0000"/>
                </a:solidFill>
              </a:rPr>
              <a:t>本乎恩、藉著信</a:t>
            </a:r>
            <a:r>
              <a:rPr lang="zh-TW" altLang="en-US" sz="3200" dirty="0"/>
              <a:t>。</a:t>
            </a:r>
            <a:endParaRPr lang="en-US" altLang="zh-TW" sz="3200" dirty="0"/>
          </a:p>
          <a:p>
            <a:pPr marL="0" indent="0">
              <a:buNone/>
            </a:pPr>
            <a:r>
              <a:rPr lang="zh-TW" altLang="en-US" sz="3200" dirty="0"/>
              <a:t>但是，如果我們只認定新舊約的</a:t>
            </a:r>
            <a:r>
              <a:rPr lang="zh-TW" altLang="en-US" sz="3200" dirty="0">
                <a:solidFill>
                  <a:srgbClr val="FF0000"/>
                </a:solidFill>
              </a:rPr>
              <a:t>一致性</a:t>
            </a:r>
            <a:r>
              <a:rPr lang="zh-TW" altLang="en-US" sz="3200" dirty="0"/>
              <a:t>，這也會造成對聖經認識的失衡。舊約和新約，在對啟示的</a:t>
            </a:r>
            <a:r>
              <a:rPr lang="zh-TW" altLang="en-US" sz="3200" dirty="0">
                <a:solidFill>
                  <a:srgbClr val="FF0000"/>
                </a:solidFill>
              </a:rPr>
              <a:t>清晰度、啟示的完整性、經歷上帝的深度</a:t>
            </a:r>
            <a:r>
              <a:rPr lang="zh-TW" altLang="en-US" sz="3200" dirty="0"/>
              <a:t>等方面，都有極大的分別。兩者的分別不在於救贖的事實，也不在於救贖的方式（彼前 </a:t>
            </a:r>
            <a:r>
              <a:rPr lang="en-US" altLang="zh-TW" sz="3200" dirty="0"/>
              <a:t>3:20;</a:t>
            </a:r>
            <a:r>
              <a:rPr lang="zh-TW" altLang="en-US" sz="3200" dirty="0"/>
              <a:t>羅 </a:t>
            </a:r>
            <a:r>
              <a:rPr lang="en-US" altLang="zh-TW" sz="3200" dirty="0"/>
              <a:t>4:18-25</a:t>
            </a:r>
            <a:r>
              <a:rPr lang="zh-TW" altLang="en-US" sz="3200" dirty="0"/>
              <a:t>）， 而是</a:t>
            </a:r>
            <a:r>
              <a:rPr lang="zh-TW" altLang="en-US" sz="3200" dirty="0">
                <a:solidFill>
                  <a:srgbClr val="FF0000"/>
                </a:solidFill>
              </a:rPr>
              <a:t>在於經歷救恩的深淺多寡</a:t>
            </a:r>
            <a:r>
              <a:rPr lang="zh-TW" altLang="en-US" sz="3200" dirty="0"/>
              <a:t>。</a:t>
            </a:r>
            <a:endParaRPr lang="en-US" altLang="zh-TW" sz="3200" dirty="0"/>
          </a:p>
          <a:p>
            <a:pPr marL="0" indent="0">
              <a:buNone/>
            </a:pPr>
            <a:r>
              <a:rPr lang="zh-TW" altLang="en-US" sz="3200" dirty="0"/>
              <a:t>舊約和新約之間不單有延續性－－ 舊約的預言在新約的基督身上應驗－－ 而且從舊約到新約有著難以計算的</a:t>
            </a:r>
            <a:r>
              <a:rPr lang="zh-TW" altLang="en-US" sz="3200" dirty="0">
                <a:solidFill>
                  <a:srgbClr val="FF0000"/>
                </a:solidFill>
              </a:rPr>
              <a:t>恩典倍增</a:t>
            </a:r>
            <a:r>
              <a:rPr lang="zh-TW" altLang="en-US" sz="3200" dirty="0"/>
              <a:t>。希伯來書的作者說，舊約的信徒若不跟我們連在一起就不能達至完全（來 </a:t>
            </a:r>
            <a:r>
              <a:rPr lang="en-US" altLang="zh-TW" sz="3200" dirty="0"/>
              <a:t>11:40</a:t>
            </a:r>
            <a:r>
              <a:rPr lang="zh-TW" altLang="en-US" sz="3200" dirty="0"/>
              <a:t>）。</a:t>
            </a:r>
            <a:endParaRPr lang="en-US" altLang="zh-TW" sz="3200" dirty="0"/>
          </a:p>
        </p:txBody>
      </p:sp>
    </p:spTree>
    <p:extLst>
      <p:ext uri="{BB962C8B-B14F-4D97-AF65-F5344CB8AC3E}">
        <p14:creationId xmlns:p14="http://schemas.microsoft.com/office/powerpoint/2010/main" val="32741814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收納的重要性</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1066800"/>
            <a:ext cx="10668000" cy="5562599"/>
          </a:xfrm>
          <a:solidFill>
            <a:schemeClr val="bg1">
              <a:alpha val="69000"/>
            </a:schemeClr>
          </a:solidFill>
        </p:spPr>
        <p:txBody>
          <a:bodyPr>
            <a:noAutofit/>
          </a:bodyPr>
          <a:lstStyle/>
          <a:p>
            <a:pPr marL="0" indent="0">
              <a:buNone/>
            </a:pPr>
            <a:r>
              <a:rPr lang="zh-TW" altLang="en-US" sz="3200" dirty="0"/>
              <a:t>有關這一點，我們可以從新約聖經中講到時代的劃分這方面來看。保羅列出了一大串上帝定人罪的判詞後，在羅馬書 </a:t>
            </a:r>
            <a:r>
              <a:rPr lang="en-US" altLang="zh-TW" sz="3200" dirty="0"/>
              <a:t>3:21</a:t>
            </a:r>
            <a:r>
              <a:rPr lang="zh-TW" altLang="en-US" sz="3200" dirty="0"/>
              <a:t>，他告訴我們一個新事件的來臨：「現在</a:t>
            </a:r>
            <a:r>
              <a:rPr lang="en-US" altLang="zh-TW" sz="3200" dirty="0"/>
              <a:t>.....</a:t>
            </a:r>
            <a:r>
              <a:rPr lang="zh-TW" altLang="en-US" sz="3200" dirty="0"/>
              <a:t>上帝的義在律法之外已經顯明出來。」（ 羅 </a:t>
            </a:r>
            <a:r>
              <a:rPr lang="en-US" altLang="zh-TW" sz="3200" dirty="0"/>
              <a:t>3:21</a:t>
            </a:r>
            <a:r>
              <a:rPr lang="zh-TW" altLang="en-US" sz="3200" dirty="0"/>
              <a:t>）。 在基督裏，上帝所應許賜給亞伯拉罕的祝福臨到了外族人（加 </a:t>
            </a:r>
            <a:r>
              <a:rPr lang="en-US" altLang="zh-TW" sz="3200" dirty="0"/>
              <a:t>3:14</a:t>
            </a:r>
            <a:r>
              <a:rPr lang="zh-TW" altLang="en-US" sz="3200" dirty="0"/>
              <a:t>）， 並且一個</a:t>
            </a:r>
            <a:r>
              <a:rPr lang="zh-TW" altLang="en-US" sz="3200" dirty="0">
                <a:solidFill>
                  <a:srgbClr val="FF0000"/>
                </a:solidFill>
              </a:rPr>
              <a:t>更美的約、更美的應許</a:t>
            </a:r>
            <a:r>
              <a:rPr lang="zh-TW" altLang="en-US" sz="3200" dirty="0"/>
              <a:t>開始了（來 </a:t>
            </a:r>
            <a:r>
              <a:rPr lang="en-US" altLang="zh-TW" sz="3200" dirty="0"/>
              <a:t>8:6 </a:t>
            </a:r>
            <a:r>
              <a:rPr lang="zh-TW" altLang="en-US" sz="3200" dirty="0"/>
              <a:t>起）</a:t>
            </a:r>
            <a:endParaRPr lang="en-US" altLang="zh-TW" sz="3200" dirty="0"/>
          </a:p>
          <a:p>
            <a:pPr marL="0" indent="0">
              <a:buNone/>
            </a:pPr>
            <a:r>
              <a:rPr lang="zh-TW" altLang="en-US" sz="3200" dirty="0"/>
              <a:t>不過，舊新兩約之間</a:t>
            </a:r>
            <a:r>
              <a:rPr lang="zh-TW" altLang="en-US" sz="3200" dirty="0">
                <a:solidFill>
                  <a:srgbClr val="FF0000"/>
                </a:solidFill>
              </a:rPr>
              <a:t>最大的分別</a:t>
            </a:r>
            <a:r>
              <a:rPr lang="zh-TW" altLang="en-US" sz="3200" dirty="0"/>
              <a:t>，乃在於</a:t>
            </a:r>
            <a:r>
              <a:rPr lang="zh-TW" altLang="en-US" sz="3200" dirty="0">
                <a:solidFill>
                  <a:srgbClr val="FF0000"/>
                </a:solidFill>
              </a:rPr>
              <a:t>人與上帝相交的性質不同了</a:t>
            </a:r>
            <a:r>
              <a:rPr lang="zh-TW" altLang="en-US" sz="3200" dirty="0"/>
              <a:t>。在舊約，即使最偉大的聖徒也未敢與上帝建立一種親密關係，親密到一個地步，好像</a:t>
            </a:r>
            <a:r>
              <a:rPr lang="zh-TW" altLang="en-US" sz="3200" dirty="0">
                <a:solidFill>
                  <a:srgbClr val="FF0000"/>
                </a:solidFill>
              </a:rPr>
              <a:t>父親與孩子之間的關係那樣</a:t>
            </a:r>
            <a:r>
              <a:rPr lang="zh-TW" altLang="en-US" sz="3200" dirty="0"/>
              <a:t>。許多學者都指出，耶穌的教導中最特別的一點就在這裏。也正是這樣的一種關係，帶我們達到了屬靈經歷的頂峰。</a:t>
            </a:r>
            <a:endParaRPr lang="en-US" altLang="zh-TW" sz="3200" dirty="0"/>
          </a:p>
        </p:txBody>
      </p:sp>
    </p:spTree>
    <p:extLst>
      <p:ext uri="{BB962C8B-B14F-4D97-AF65-F5344CB8AC3E}">
        <p14:creationId xmlns:p14="http://schemas.microsoft.com/office/powerpoint/2010/main" val="19174847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收納的重要性</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1066800"/>
            <a:ext cx="10668000" cy="5562599"/>
          </a:xfrm>
          <a:solidFill>
            <a:schemeClr val="bg1">
              <a:alpha val="69000"/>
            </a:schemeClr>
          </a:solidFill>
        </p:spPr>
        <p:txBody>
          <a:bodyPr>
            <a:noAutofit/>
          </a:bodyPr>
          <a:lstStyle/>
          <a:p>
            <a:pPr marL="0" indent="0">
              <a:buNone/>
            </a:pPr>
            <a:r>
              <a:rPr lang="zh-TW" altLang="en-US" sz="3200" dirty="0"/>
              <a:t>試想想，我們居然能稱這位宇宙萬物的創造主為「阿爸，父！」 這是何等大的特權！這簡直不是數學計算能推算得出、理性思維想像得到的事。</a:t>
            </a:r>
            <a:endParaRPr lang="en-US" altLang="zh-TW" sz="3200" dirty="0"/>
          </a:p>
          <a:p>
            <a:pPr marL="0" indent="0">
              <a:buNone/>
            </a:pPr>
            <a:r>
              <a:rPr lang="zh-TW" altLang="en-US" sz="3200" dirty="0"/>
              <a:t>這就是為什麼說，除了希伯來書 </a:t>
            </a:r>
            <a:r>
              <a:rPr lang="en-US" altLang="zh-TW" sz="3200" dirty="0"/>
              <a:t>2:13 </a:t>
            </a:r>
            <a:r>
              <a:rPr lang="zh-TW" altLang="en-US" sz="3200" dirty="0"/>
              <a:t>引用以賽亞書 </a:t>
            </a:r>
            <a:r>
              <a:rPr lang="en-US" altLang="zh-TW" sz="3200" dirty="0"/>
              <a:t>8:18 </a:t>
            </a:r>
            <a:r>
              <a:rPr lang="zh-TW" altLang="en-US" sz="3200" dirty="0"/>
              <a:t>對耶穌的描繪以外，你很難找到有同樣感人的畫面。那段經文描寫到主在敬拜的會眾中，帶領著眾人敬拜，他向父舉起雙手，揚聲歌頌，與眾聖徒一同歡樂，他說：「看哪！我在這裏，這就是上帝賜給我的兒女！」</a:t>
            </a:r>
            <a:endParaRPr lang="en-US" altLang="zh-TW" sz="3200" dirty="0"/>
          </a:p>
          <a:p>
            <a:pPr marL="0" indent="0">
              <a:buNone/>
            </a:pPr>
            <a:r>
              <a:rPr lang="zh-TW" altLang="en-US" sz="3200" dirty="0"/>
              <a:t>這種與上帝的契合，乃聖靈的工作所結出的果子，也是基督救贖之工的成果。</a:t>
            </a:r>
            <a:endParaRPr lang="en-US" altLang="zh-TW" sz="3200" dirty="0"/>
          </a:p>
        </p:txBody>
      </p:sp>
    </p:spTree>
    <p:extLst>
      <p:ext uri="{BB962C8B-B14F-4D97-AF65-F5344CB8AC3E}">
        <p14:creationId xmlns:p14="http://schemas.microsoft.com/office/powerpoint/2010/main" val="3314680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收納的重要性</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1066800"/>
            <a:ext cx="10668000" cy="5562599"/>
          </a:xfrm>
          <a:solidFill>
            <a:schemeClr val="bg1">
              <a:alpha val="69000"/>
            </a:schemeClr>
          </a:solidFill>
        </p:spPr>
        <p:txBody>
          <a:bodyPr>
            <a:noAutofit/>
          </a:bodyPr>
          <a:lstStyle/>
          <a:p>
            <a:pPr marL="0" indent="0">
              <a:buNone/>
            </a:pPr>
            <a:r>
              <a:rPr lang="zh-TW" altLang="en-US" sz="3200" dirty="0"/>
              <a:t>當耶穌要離開門徒時，他說他不會「撇棄」他們（約 </a:t>
            </a:r>
            <a:r>
              <a:rPr lang="en-US" altLang="zh-TW" sz="3200" dirty="0"/>
              <a:t>14:18</a:t>
            </a:r>
            <a:r>
              <a:rPr lang="zh-TW" altLang="en-US" sz="3200" dirty="0"/>
              <a:t>）。 希臘文原文用的字是 </a:t>
            </a:r>
            <a:r>
              <a:rPr lang="en-US" altLang="zh-TW" sz="3200" dirty="0" err="1"/>
              <a:t>orphanos</a:t>
            </a:r>
            <a:r>
              <a:rPr lang="zh-TW" altLang="en-US" sz="3200" dirty="0"/>
              <a:t>，而新國際版聖經就乾脆翻成 </a:t>
            </a:r>
            <a:r>
              <a:rPr lang="en-US" altLang="zh-TW" sz="3200" dirty="0"/>
              <a:t>orphans</a:t>
            </a:r>
            <a:r>
              <a:rPr lang="zh-TW" altLang="en-US" sz="3200" dirty="0"/>
              <a:t>（孤兒）。 </a:t>
            </a:r>
            <a:endParaRPr lang="en-US" altLang="zh-TW" sz="3200" dirty="0"/>
          </a:p>
          <a:p>
            <a:pPr marL="0" indent="0">
              <a:buNone/>
            </a:pPr>
            <a:r>
              <a:rPr lang="zh-TW" altLang="en-US" sz="3200" dirty="0"/>
              <a:t>當上帝的聖靈來了，他會帶著基督所有的恩典來。不但如此，他會叫人打心底裏覺悟到，他們有一位父在天上深深愛著他們。</a:t>
            </a:r>
            <a:endParaRPr lang="en-US" altLang="zh-TW" sz="3200" dirty="0"/>
          </a:p>
          <a:p>
            <a:pPr marL="0" indent="0">
              <a:buNone/>
            </a:pPr>
            <a:r>
              <a:rPr lang="zh-TW" altLang="en-US" sz="3200" dirty="0"/>
              <a:t>耶穌所提到一切有關父的事，如今他們透過聖靈的工作，都能親身體驗了（參太 </a:t>
            </a:r>
            <a:r>
              <a:rPr lang="en-US" altLang="zh-TW" sz="3200" dirty="0"/>
              <a:t>6:5-14,25-32</a:t>
            </a:r>
            <a:r>
              <a:rPr lang="zh-TW" altLang="en-US" sz="3200" dirty="0"/>
              <a:t>）。 正如耶穌很獨特地提出上帝為父的這個觀念，當耶穌的靈進入門徒的心時，他們同樣會以一種嶄新的方式體會呼叫「阿爸，父」是什麼滋味（羅</a:t>
            </a:r>
            <a:r>
              <a:rPr lang="en-US" altLang="zh-TW" sz="3200" dirty="0"/>
              <a:t>8:15</a:t>
            </a:r>
            <a:r>
              <a:rPr lang="zh-TW" altLang="en-US" sz="3200" dirty="0"/>
              <a:t>）。</a:t>
            </a:r>
            <a:endParaRPr lang="en-US" altLang="zh-TW" sz="3200" dirty="0"/>
          </a:p>
        </p:txBody>
      </p:sp>
    </p:spTree>
    <p:extLst>
      <p:ext uri="{BB962C8B-B14F-4D97-AF65-F5344CB8AC3E}">
        <p14:creationId xmlns:p14="http://schemas.microsoft.com/office/powerpoint/2010/main" val="27951205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立嗣的靈</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914400"/>
            <a:ext cx="10668000" cy="5714999"/>
          </a:xfrm>
          <a:solidFill>
            <a:schemeClr val="bg1">
              <a:alpha val="69000"/>
            </a:schemeClr>
          </a:solidFill>
        </p:spPr>
        <p:txBody>
          <a:bodyPr>
            <a:noAutofit/>
          </a:bodyPr>
          <a:lstStyle/>
          <a:p>
            <a:pPr marL="0" indent="0">
              <a:buNone/>
            </a:pPr>
            <a:r>
              <a:rPr lang="zh-TW" altLang="en-US" sz="3200" dirty="0"/>
              <a:t>在加拉太書 </a:t>
            </a:r>
            <a:r>
              <a:rPr lang="en-US" altLang="zh-TW" sz="3200" dirty="0"/>
              <a:t>4:1-7 </a:t>
            </a:r>
            <a:r>
              <a:rPr lang="zh-TW" altLang="en-US" sz="3200" dirty="0"/>
              <a:t>裏，保羅講到上帝作的一件新事，把我們帶進所立的新約裏，</a:t>
            </a:r>
            <a:endParaRPr lang="en-US" altLang="zh-TW" sz="3200" dirty="0"/>
          </a:p>
          <a:p>
            <a:pPr marL="0" indent="0">
              <a:buNone/>
            </a:pPr>
            <a:r>
              <a:rPr lang="zh-TW" altLang="en-US" sz="3200" dirty="0"/>
              <a:t>在羅馬書 </a:t>
            </a:r>
            <a:r>
              <a:rPr lang="en-US" altLang="zh-TW" sz="3200" dirty="0"/>
              <a:t>8:12-27</a:t>
            </a:r>
            <a:r>
              <a:rPr lang="zh-TW" altLang="en-US" sz="3200" dirty="0"/>
              <a:t>，他講到我們如何親身經歷這位立嗣的靈</a:t>
            </a:r>
            <a:endParaRPr lang="en-US" altLang="zh-TW" sz="3200" dirty="0"/>
          </a:p>
          <a:p>
            <a:pPr marL="0" indent="0">
              <a:buNone/>
            </a:pPr>
            <a:r>
              <a:rPr lang="zh-TW" altLang="en-US" sz="3200" dirty="0"/>
              <a:t>蒙上帝的靈引導的，都是上帝的兒子。你們接受的，</a:t>
            </a:r>
            <a:r>
              <a:rPr lang="zh-TW" altLang="en-US" sz="3200" dirty="0">
                <a:solidFill>
                  <a:srgbClr val="FF0000"/>
                </a:solidFill>
              </a:rPr>
              <a:t>不是奴僕的靈</a:t>
            </a:r>
            <a:r>
              <a:rPr lang="zh-TW" altLang="en-US" sz="3200" dirty="0"/>
              <a:t>，使你們仍舊懼怕；你們接受的，</a:t>
            </a:r>
            <a:r>
              <a:rPr lang="zh-TW" altLang="en-US" sz="3200" dirty="0">
                <a:solidFill>
                  <a:srgbClr val="FF0000"/>
                </a:solidFill>
              </a:rPr>
              <a:t>是使人成為嗣子的靈</a:t>
            </a:r>
            <a:r>
              <a:rPr lang="zh-TW" altLang="en-US" sz="3200" dirty="0"/>
              <a:t>，使我們呼叫「阿爸，父」。 聖靈親自和我們的靈一同證明我們是上帝的兒女。</a:t>
            </a:r>
            <a:endParaRPr lang="en-US" altLang="zh-TW" sz="3200" dirty="0"/>
          </a:p>
          <a:p>
            <a:pPr marL="0" indent="0">
              <a:buNone/>
            </a:pPr>
            <a:r>
              <a:rPr lang="zh-TW" altLang="en-US" sz="3200" dirty="0"/>
              <a:t>也許從前他們深深覺悟到自己有罪，認識到自己被罪所困，而且為此極度畏懼的光景。但是這福音已經帶給他們釋放，並且他們已經接受了這立嗣的靈。他們現在已經進入了一種特權裏，這特權是用寶血買回來的，可以叫我們認基督為長兄，認上帝為父親。</a:t>
            </a:r>
            <a:endParaRPr lang="en-US" altLang="zh-TW" sz="3200" dirty="0"/>
          </a:p>
        </p:txBody>
      </p:sp>
    </p:spTree>
    <p:extLst>
      <p:ext uri="{BB962C8B-B14F-4D97-AF65-F5344CB8AC3E}">
        <p14:creationId xmlns:p14="http://schemas.microsoft.com/office/powerpoint/2010/main" val="40353992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聖靈</a:t>
            </a:r>
            <a:r>
              <a:rPr lang="en-US" altLang="zh-CN" dirty="0"/>
              <a:t>--</a:t>
            </a:r>
            <a:r>
              <a:rPr lang="zh-TW" altLang="en-US" dirty="0"/>
              <a:t>立嗣的靈與人同在時有四種記號：</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914400"/>
            <a:ext cx="10668000" cy="5714999"/>
          </a:xfrm>
          <a:solidFill>
            <a:schemeClr val="bg1">
              <a:alpha val="69000"/>
            </a:schemeClr>
          </a:solidFill>
        </p:spPr>
        <p:txBody>
          <a:bodyPr>
            <a:noAutofit/>
          </a:bodyPr>
          <a:lstStyle/>
          <a:p>
            <a:pPr marL="571500" indent="-571500">
              <a:buAutoNum type="romanLcParenBoth"/>
            </a:pPr>
            <a:r>
              <a:rPr lang="zh-TW" altLang="en-US" sz="3200" dirty="0"/>
              <a:t>被上帝的靈所帶領（羅 </a:t>
            </a:r>
            <a:r>
              <a:rPr lang="en-US" altLang="zh-TW" sz="3200" dirty="0"/>
              <a:t>8:14</a:t>
            </a:r>
            <a:r>
              <a:rPr lang="zh-TW" altLang="en-US" sz="3200" dirty="0"/>
              <a:t>） 就好像父親引導自己的兒女一樣，上帝的靈也同樣地引領上帝的兒女：「蒙上帝的靈引導的，都是上帝的兒子。」這引導是與聖靈密切有關的，並且在 </a:t>
            </a:r>
            <a:r>
              <a:rPr lang="en-US" altLang="zh-TW" sz="3200" dirty="0"/>
              <a:t>13 </a:t>
            </a:r>
            <a:r>
              <a:rPr lang="zh-TW" altLang="en-US" sz="3200" dirty="0"/>
              <a:t>節說，這引導是為了「治死身體的惡行」。 聖靈所作出的引導是</a:t>
            </a:r>
            <a:r>
              <a:rPr lang="zh-TW" altLang="en-US" sz="3200" dirty="0">
                <a:solidFill>
                  <a:srgbClr val="FF0000"/>
                </a:solidFill>
              </a:rPr>
              <a:t>對罪毫不含糊的拒絕</a:t>
            </a:r>
            <a:r>
              <a:rPr lang="zh-TW" altLang="en-US" sz="3200" dirty="0"/>
              <a:t>。若有人一方面宣稱有立嗣之靈在心中作工，而另一方面卻仍在罪中作樂，他是在自欺欺人。</a:t>
            </a:r>
            <a:endParaRPr lang="en-US" altLang="zh-TW" sz="3200" dirty="0"/>
          </a:p>
          <a:p>
            <a:pPr marL="571500" indent="-571500">
              <a:buAutoNum type="romanLcParenBoth"/>
            </a:pPr>
            <a:endParaRPr lang="en-US" altLang="zh-TW" sz="3200" dirty="0"/>
          </a:p>
        </p:txBody>
      </p:sp>
    </p:spTree>
    <p:extLst>
      <p:ext uri="{BB962C8B-B14F-4D97-AF65-F5344CB8AC3E}">
        <p14:creationId xmlns:p14="http://schemas.microsoft.com/office/powerpoint/2010/main" val="25105014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聖靈</a:t>
            </a:r>
            <a:r>
              <a:rPr lang="en-US" altLang="zh-CN" dirty="0"/>
              <a:t>--</a:t>
            </a:r>
            <a:r>
              <a:rPr lang="zh-TW" altLang="en-US" dirty="0"/>
              <a:t>立嗣的靈與人同在時有四種記號：</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914400"/>
            <a:ext cx="10668000" cy="5714999"/>
          </a:xfrm>
          <a:solidFill>
            <a:schemeClr val="bg1">
              <a:alpha val="69000"/>
            </a:schemeClr>
          </a:solidFill>
        </p:spPr>
        <p:txBody>
          <a:bodyPr>
            <a:noAutofit/>
          </a:bodyPr>
          <a:lstStyle/>
          <a:p>
            <a:pPr marL="0" indent="0">
              <a:buNone/>
            </a:pPr>
            <a:r>
              <a:rPr lang="en-US" altLang="zh-TW" sz="3200" dirty="0"/>
              <a:t>(ii) </a:t>
            </a:r>
            <a:r>
              <a:rPr lang="zh-TW" altLang="en-US" sz="3200" dirty="0"/>
              <a:t>會呼叫「阿爸，父」（ 羅 </a:t>
            </a:r>
            <a:r>
              <a:rPr lang="en-US" altLang="zh-TW" sz="3200" dirty="0"/>
              <a:t>8:15</a:t>
            </a:r>
            <a:r>
              <a:rPr lang="zh-TW" altLang="en-US" sz="3200" dirty="0"/>
              <a:t>）。 許多人產生了種種誤解。有人說，這認我們為兒女、又讓我們有為上帝兒女確據的靈與我們同在的證據，就是當我們在上帝面前有一種很平靜的感覺的時候</a:t>
            </a:r>
            <a:r>
              <a:rPr lang="zh-CN" altLang="en-US" sz="3200" dirty="0"/>
              <a:t>。</a:t>
            </a:r>
            <a:r>
              <a:rPr lang="zh-TW" altLang="en-US" sz="3200" dirty="0"/>
              <a:t>但是羅馬書 </a:t>
            </a:r>
            <a:r>
              <a:rPr lang="en-US" altLang="zh-TW" sz="3200" dirty="0"/>
              <a:t>8:15 </a:t>
            </a:r>
            <a:r>
              <a:rPr lang="zh-TW" altLang="en-US" sz="3200" dirty="0"/>
              <a:t>所形容的絕不是這樣的一種泰然的經驗。保羅是說信徒會呼叫「阿爸，父」的！原文用的動詞是 </a:t>
            </a:r>
            <a:r>
              <a:rPr lang="en-US" altLang="zh-TW" sz="3200" dirty="0" err="1"/>
              <a:t>krazein</a:t>
            </a:r>
            <a:r>
              <a:rPr lang="zh-TW" altLang="en-US" sz="3200" dirty="0"/>
              <a:t>， 而在新約中，這個字表示大聲地呼喊，通常是指在極度痛苦中所發出的大叫</a:t>
            </a:r>
            <a:endParaRPr lang="en-US" altLang="zh-TW" sz="3200" dirty="0"/>
          </a:p>
          <a:p>
            <a:pPr marL="0" indent="0">
              <a:buNone/>
            </a:pPr>
            <a:r>
              <a:rPr lang="zh-TW" altLang="en-US" sz="3200" dirty="0"/>
              <a:t>這裏給我們的圖畫，不是一個信徒很平靜地依偎主懷，好像天真的兒童安睡在那裏一般，而是像一個跌倒在地上的孩子，痛地大叫：「爸爸！爸爸！」 那樣的情形。這種呼叫，就是擁有立嗣之靈同在的記號，這表示在信徒有需要的時候，我們會仰望我們在天上的父。</a:t>
            </a:r>
            <a:endParaRPr lang="en-US" altLang="zh-TW" sz="3200" dirty="0"/>
          </a:p>
        </p:txBody>
      </p:sp>
    </p:spTree>
    <p:extLst>
      <p:ext uri="{BB962C8B-B14F-4D97-AF65-F5344CB8AC3E}">
        <p14:creationId xmlns:p14="http://schemas.microsoft.com/office/powerpoint/2010/main" val="12074123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聖靈</a:t>
            </a:r>
            <a:r>
              <a:rPr lang="en-US" altLang="zh-CN" dirty="0"/>
              <a:t>--</a:t>
            </a:r>
            <a:r>
              <a:rPr lang="zh-TW" altLang="en-US" dirty="0"/>
              <a:t>立嗣的靈與人同在時有四種記號：</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914400"/>
            <a:ext cx="10668000" cy="5714999"/>
          </a:xfrm>
          <a:solidFill>
            <a:schemeClr val="bg1">
              <a:alpha val="69000"/>
            </a:schemeClr>
          </a:solidFill>
        </p:spPr>
        <p:txBody>
          <a:bodyPr>
            <a:noAutofit/>
          </a:bodyPr>
          <a:lstStyle/>
          <a:p>
            <a:pPr marL="0" indent="0">
              <a:buNone/>
            </a:pPr>
            <a:r>
              <a:rPr lang="en-US" altLang="zh-TW" sz="3200" dirty="0"/>
              <a:t>(iii) </a:t>
            </a:r>
            <a:r>
              <a:rPr lang="zh-TW" altLang="en-US" sz="3200" dirty="0"/>
              <a:t>有聖靈的印證（羅 </a:t>
            </a:r>
            <a:r>
              <a:rPr lang="en-US" altLang="zh-TW" sz="3200" dirty="0"/>
              <a:t>8:16</a:t>
            </a:r>
            <a:r>
              <a:rPr lang="zh-TW" altLang="en-US" sz="3200" dirty="0"/>
              <a:t>）看來對保羅這話最佳的理解應該是，這聖靈的同證與其他和聖靈有關的經驗一樣，（ 例如那治死罪惡的經驗和危難中仰望父上帝的經驗）， 在這種實際體驗中，保羅說聖靈很主動地在我們心中證實，讓我們感受到自己已經是上帝的兒女了。</a:t>
            </a:r>
            <a:endParaRPr lang="en-US" altLang="zh-TW" sz="3200" dirty="0"/>
          </a:p>
          <a:p>
            <a:pPr marL="0" indent="0">
              <a:buNone/>
            </a:pPr>
            <a:r>
              <a:rPr lang="en-US" altLang="zh-TW" sz="3200" dirty="0"/>
              <a:t>(vi) </a:t>
            </a:r>
            <a:r>
              <a:rPr lang="zh-TW" altLang="en-US" sz="3200" dirty="0"/>
              <a:t>有立嗣之靈內住的人，會在今生發出歎息（羅 </a:t>
            </a:r>
            <a:r>
              <a:rPr lang="en-US" altLang="zh-TW" sz="3200" dirty="0"/>
              <a:t>8:23</a:t>
            </a:r>
            <a:r>
              <a:rPr lang="zh-TW" altLang="en-US" sz="3200" dirty="0"/>
              <a:t>）。 不止是被造之物會歎息（ </a:t>
            </a:r>
            <a:r>
              <a:rPr lang="en-US" altLang="zh-TW" sz="3200" dirty="0"/>
              <a:t>22</a:t>
            </a:r>
            <a:r>
              <a:rPr lang="zh-TW" altLang="en-US" sz="3200" dirty="0"/>
              <a:t>節）， 聖靈自己會歎息（ </a:t>
            </a:r>
            <a:r>
              <a:rPr lang="en-US" altLang="zh-TW" sz="3200" dirty="0"/>
              <a:t>26 </a:t>
            </a:r>
            <a:r>
              <a:rPr lang="zh-TW" altLang="en-US" sz="3200" dirty="0"/>
              <a:t>節）， 我們自己也會歎息。這裏講的歎息不是指 </a:t>
            </a:r>
            <a:r>
              <a:rPr lang="en-US" altLang="zh-TW" sz="3200" dirty="0"/>
              <a:t>13 </a:t>
            </a:r>
            <a:r>
              <a:rPr lang="zh-TW" altLang="en-US" sz="3200" dirty="0"/>
              <a:t>節中信徒在與罪搏鬥時的歎息。羅馬書八章所提到的歎息是具展望性的。受造之物往後看，為它們將來要得的自由而歎息；聖靈往後看，為他所禱告將來要成就的而歎息；而信徒歎息則是為了他們將來所能完全經歷到的救恩。</a:t>
            </a:r>
            <a:endParaRPr lang="en-US" altLang="zh-TW" sz="3200" dirty="0"/>
          </a:p>
        </p:txBody>
      </p:sp>
    </p:spTree>
    <p:extLst>
      <p:ext uri="{BB962C8B-B14F-4D97-AF65-F5344CB8AC3E}">
        <p14:creationId xmlns:p14="http://schemas.microsoft.com/office/powerpoint/2010/main" val="26603875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上帝何以能稱人為義？</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914399"/>
            <a:ext cx="10439400" cy="5867401"/>
          </a:xfrm>
          <a:solidFill>
            <a:schemeClr val="bg1">
              <a:alpha val="69000"/>
            </a:schemeClr>
          </a:solidFill>
        </p:spPr>
        <p:txBody>
          <a:bodyPr>
            <a:noAutofit/>
          </a:bodyPr>
          <a:lstStyle/>
          <a:p>
            <a:pPr marL="0" indent="0">
              <a:buNone/>
            </a:pPr>
            <a:r>
              <a:rPr lang="zh-TW" altLang="en-US" sz="3200" dirty="0"/>
              <a:t>上帝不是如此，在宣稱一個罪人為義時，上帝作了一件沒有一個人間法官能作的事－－ 他先把這個曾經是不義的人算（</a:t>
            </a:r>
            <a:r>
              <a:rPr lang="en-US" altLang="zh-TW" sz="3200" dirty="0"/>
              <a:t>Constitute</a:t>
            </a:r>
            <a:r>
              <a:rPr lang="zh-TW" altLang="en-US" sz="3200" dirty="0"/>
              <a:t>）為義，然後使他被稱</a:t>
            </a:r>
            <a:r>
              <a:rPr lang="en-US" altLang="zh-TW" sz="3200" dirty="0"/>
              <a:t>(</a:t>
            </a:r>
            <a:r>
              <a:rPr lang="zh-CN" altLang="en-US" sz="3200" dirty="0"/>
              <a:t>宣告</a:t>
            </a:r>
            <a:r>
              <a:rPr lang="en-US" altLang="zh-CN" sz="3200" dirty="0"/>
              <a:t>)</a:t>
            </a:r>
            <a:r>
              <a:rPr lang="zh-TW" altLang="en-US" sz="3200" dirty="0"/>
              <a:t>為義。</a:t>
            </a:r>
            <a:endParaRPr lang="en-US" altLang="zh-TW" sz="3200" dirty="0"/>
          </a:p>
          <a:p>
            <a:pPr marL="0" indent="0">
              <a:buNone/>
            </a:pPr>
            <a:r>
              <a:rPr lang="zh-TW" altLang="en-US" sz="3200" dirty="0"/>
              <a:t>稱義的唯一基礎，</a:t>
            </a:r>
            <a:r>
              <a:rPr lang="zh-CN" altLang="en-US" sz="3200" dirty="0"/>
              <a:t>是</a:t>
            </a:r>
            <a:r>
              <a:rPr lang="zh-TW" altLang="en-US" sz="3200" dirty="0"/>
              <a:t>在基督所成就的事工上。</a:t>
            </a:r>
            <a:endParaRPr lang="en-US" altLang="zh-TW" sz="3200" dirty="0"/>
          </a:p>
          <a:p>
            <a:pPr marL="0" indent="0">
              <a:buNone/>
            </a:pPr>
            <a:r>
              <a:rPr lang="zh-TW" altLang="en-US" sz="3200" dirty="0"/>
              <a:t>上帝的愛是使我們能夠稱義的根源</a:t>
            </a:r>
            <a:r>
              <a:rPr lang="en-US" altLang="zh-TW" sz="3200" dirty="0"/>
              <a:t>(source)</a:t>
            </a:r>
            <a:r>
              <a:rPr lang="zh-TW" altLang="en-US" sz="3200" dirty="0"/>
              <a:t>，而基督的死則是我們得以稱義的基礎</a:t>
            </a:r>
            <a:r>
              <a:rPr lang="en-US" altLang="zh-TW" sz="3200" dirty="0"/>
              <a:t>(grounds)</a:t>
            </a:r>
            <a:r>
              <a:rPr lang="zh-TW" altLang="en-US" sz="3200" dirty="0"/>
              <a:t>。</a:t>
            </a:r>
            <a:endParaRPr lang="en-US" altLang="zh-TW" sz="3200" dirty="0"/>
          </a:p>
          <a:p>
            <a:pPr marL="0" indent="0">
              <a:buNone/>
            </a:pPr>
            <a:endParaRPr lang="en-US" altLang="zh-TW" sz="3200" dirty="0"/>
          </a:p>
        </p:txBody>
      </p:sp>
    </p:spTree>
    <p:extLst>
      <p:ext uri="{BB962C8B-B14F-4D97-AF65-F5344CB8AC3E}">
        <p14:creationId xmlns:p14="http://schemas.microsoft.com/office/powerpoint/2010/main" val="42293949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權利與責任</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914400"/>
            <a:ext cx="10668000" cy="5714999"/>
          </a:xfrm>
          <a:solidFill>
            <a:schemeClr val="bg1">
              <a:alpha val="69000"/>
            </a:schemeClr>
          </a:solidFill>
        </p:spPr>
        <p:txBody>
          <a:bodyPr>
            <a:noAutofit/>
          </a:bodyPr>
          <a:lstStyle/>
          <a:p>
            <a:pPr marL="571500" indent="-571500">
              <a:buAutoNum type="romanLcParenBoth"/>
            </a:pPr>
            <a:r>
              <a:rPr lang="zh-TW" altLang="en-US" sz="3200" dirty="0">
                <a:solidFill>
                  <a:srgbClr val="FF0000"/>
                </a:solidFill>
              </a:rPr>
              <a:t>新位份</a:t>
            </a:r>
            <a:r>
              <a:rPr lang="zh-TW" altLang="en-US" sz="3200" dirty="0"/>
              <a:t>。我們現在渴望與曆世歷代、各方各族的人一同進入上帝的家。我們共同擁有一個</a:t>
            </a:r>
            <a:r>
              <a:rPr lang="zh-TW" altLang="en-US" sz="3200" dirty="0">
                <a:solidFill>
                  <a:srgbClr val="FF0000"/>
                </a:solidFill>
              </a:rPr>
              <a:t>新的名份</a:t>
            </a:r>
            <a:r>
              <a:rPr lang="zh-TW" altLang="en-US" sz="3200" dirty="0"/>
              <a:t>－－ 如今我們是上帝的兒女，而不再是魔鬼之子（約壹 </a:t>
            </a:r>
            <a:r>
              <a:rPr lang="en-US" altLang="zh-TW" sz="3200" dirty="0"/>
              <a:t>3:10</a:t>
            </a:r>
            <a:r>
              <a:rPr lang="zh-TW" altLang="en-US" sz="3200" dirty="0"/>
              <a:t>）， 或者悖逆之子（弗 </a:t>
            </a:r>
            <a:r>
              <a:rPr lang="en-US" altLang="zh-TW" sz="3200" dirty="0"/>
              <a:t>5:6</a:t>
            </a:r>
            <a:r>
              <a:rPr lang="zh-TW" altLang="en-US" sz="3200" dirty="0"/>
              <a:t>）， 又或者可怒之子（弗 </a:t>
            </a:r>
            <a:r>
              <a:rPr lang="en-US" altLang="zh-TW" sz="3200" dirty="0"/>
              <a:t>2:3</a:t>
            </a:r>
            <a:r>
              <a:rPr lang="zh-TW" altLang="en-US" sz="3200" dirty="0"/>
              <a:t>）了；我們獲得從上帝家裏延伸過來的一切特權和享受； 我們可以坦然無懼、自由自在地來到他面前，並且確知父上帝的慈手會叫萬事互相效力，叫他自己的兒女得益處。</a:t>
            </a:r>
            <a:endParaRPr lang="en-US" altLang="zh-TW" sz="3200" dirty="0"/>
          </a:p>
          <a:p>
            <a:pPr marL="457200" lvl="1" indent="0">
              <a:buNone/>
            </a:pPr>
            <a:r>
              <a:rPr lang="zh-TW" altLang="en-US" sz="3200" dirty="0"/>
              <a:t>而我們</a:t>
            </a:r>
            <a:r>
              <a:rPr lang="zh-TW" altLang="en-US" sz="3200" dirty="0">
                <a:solidFill>
                  <a:srgbClr val="FF0000"/>
                </a:solidFill>
              </a:rPr>
              <a:t>相應的責任</a:t>
            </a:r>
            <a:r>
              <a:rPr lang="zh-TW" altLang="en-US" sz="3200" dirty="0"/>
              <a:t>，就是要像他，並且要向他所有的兒女流露出他的愛，因此要以愛、以憐恤、以開放和溫柔的態度對待其他上帝家裏的弟兄姊妹</a:t>
            </a:r>
            <a:r>
              <a:rPr lang="zh-TW" altLang="en-US" sz="2800" dirty="0"/>
              <a:t>。</a:t>
            </a:r>
            <a:endParaRPr lang="en-US" altLang="zh-TW" sz="2800" dirty="0"/>
          </a:p>
        </p:txBody>
      </p:sp>
    </p:spTree>
    <p:extLst>
      <p:ext uri="{BB962C8B-B14F-4D97-AF65-F5344CB8AC3E}">
        <p14:creationId xmlns:p14="http://schemas.microsoft.com/office/powerpoint/2010/main" val="17688555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權利與責任</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914400"/>
            <a:ext cx="10668000" cy="5714999"/>
          </a:xfrm>
          <a:solidFill>
            <a:schemeClr val="bg1">
              <a:alpha val="69000"/>
            </a:schemeClr>
          </a:solidFill>
        </p:spPr>
        <p:txBody>
          <a:bodyPr>
            <a:noAutofit/>
          </a:bodyPr>
          <a:lstStyle/>
          <a:p>
            <a:pPr marL="0" indent="0">
              <a:buNone/>
            </a:pPr>
            <a:r>
              <a:rPr lang="en-US" altLang="zh-TW" sz="2800" dirty="0"/>
              <a:t>(ii) </a:t>
            </a:r>
            <a:r>
              <a:rPr lang="zh-TW" altLang="en-US" sz="3200" dirty="0">
                <a:solidFill>
                  <a:srgbClr val="FF0000"/>
                </a:solidFill>
              </a:rPr>
              <a:t>對上帝之眷顧的新觀念</a:t>
            </a:r>
            <a:r>
              <a:rPr lang="zh-TW" altLang="en-US" sz="3200" dirty="0"/>
              <a:t>。耶穌說：「在你們祈求以先，你們的父已經知道你們的需要了。」（ 太 </a:t>
            </a:r>
            <a:r>
              <a:rPr lang="en-US" altLang="zh-TW" sz="3200" dirty="0"/>
              <a:t>6:8</a:t>
            </a:r>
            <a:r>
              <a:rPr lang="zh-TW" altLang="en-US" sz="3200" dirty="0"/>
              <a:t>）。 彼得用這句話來鼓勵信徒：「你們要把一切的憂慮卸給上帝，因為他顧念你們。」（ 彼前 </a:t>
            </a:r>
            <a:r>
              <a:rPr lang="en-US" altLang="zh-TW" sz="3200" dirty="0"/>
              <a:t>5:7</a:t>
            </a:r>
            <a:r>
              <a:rPr lang="zh-TW" altLang="en-US" sz="3200" dirty="0"/>
              <a:t>）</a:t>
            </a:r>
            <a:endParaRPr lang="en-US" altLang="zh-TW" sz="3200" dirty="0"/>
          </a:p>
          <a:p>
            <a:pPr marL="0" indent="0">
              <a:buNone/>
            </a:pPr>
            <a:r>
              <a:rPr lang="zh-TW" altLang="en-US" sz="3200" dirty="0"/>
              <a:t>我們的責任就是要放下憂慮，把它們帶到我們的父跟前，確知他會顧念我們，凡事交托給他就行了。</a:t>
            </a:r>
            <a:endParaRPr lang="en-US" altLang="zh-TW" sz="3200" dirty="0"/>
          </a:p>
        </p:txBody>
      </p:sp>
    </p:spTree>
    <p:extLst>
      <p:ext uri="{BB962C8B-B14F-4D97-AF65-F5344CB8AC3E}">
        <p14:creationId xmlns:p14="http://schemas.microsoft.com/office/powerpoint/2010/main" val="42912270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權利與責任</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914400"/>
            <a:ext cx="10668000" cy="5714999"/>
          </a:xfrm>
          <a:solidFill>
            <a:schemeClr val="bg1">
              <a:alpha val="69000"/>
            </a:schemeClr>
          </a:solidFill>
        </p:spPr>
        <p:txBody>
          <a:bodyPr>
            <a:noAutofit/>
          </a:bodyPr>
          <a:lstStyle/>
          <a:p>
            <a:pPr marL="0" indent="0">
              <a:buNone/>
            </a:pPr>
            <a:r>
              <a:rPr lang="en-US" altLang="zh-TW" sz="3200" dirty="0"/>
              <a:t>(iii) </a:t>
            </a:r>
            <a:r>
              <a:rPr lang="zh-TW" altLang="en-US" sz="3200" dirty="0">
                <a:solidFill>
                  <a:srgbClr val="FF0000"/>
                </a:solidFill>
              </a:rPr>
              <a:t>對人生</a:t>
            </a:r>
            <a:r>
              <a:rPr lang="zh-CN" altLang="en-US" sz="3200" dirty="0">
                <a:solidFill>
                  <a:srgbClr val="FF0000"/>
                </a:solidFill>
              </a:rPr>
              <a:t>目标</a:t>
            </a:r>
            <a:r>
              <a:rPr lang="en-US" altLang="zh-CN" sz="3200" dirty="0">
                <a:solidFill>
                  <a:srgbClr val="FF0000"/>
                </a:solidFill>
              </a:rPr>
              <a:t>(Destiny)</a:t>
            </a:r>
            <a:r>
              <a:rPr lang="zh-TW" altLang="en-US" sz="3200" dirty="0">
                <a:solidFill>
                  <a:srgbClr val="FF0000"/>
                </a:solidFill>
              </a:rPr>
              <a:t>的新觀念</a:t>
            </a:r>
            <a:r>
              <a:rPr lang="zh-TW" altLang="en-US" sz="3200" dirty="0"/>
              <a:t>。我們最終的一切特權都有待將來完全體驗，因為雖然我們已經經歷與基督同為後嗣所享的基業，更多的好處還在後面！因此保羅把作上帝兒女和上帝的一系列救贖行動連在一起來講，上帝的救贖計畫只有在榮耀裏才會完成（弗 </a:t>
            </a:r>
            <a:r>
              <a:rPr lang="en-US" altLang="zh-TW" sz="3200" dirty="0"/>
              <a:t>1:5,11,14</a:t>
            </a:r>
            <a:r>
              <a:rPr lang="zh-TW" altLang="en-US" sz="3200" dirty="0"/>
              <a:t>）。 </a:t>
            </a:r>
            <a:endParaRPr lang="en-US" altLang="zh-TW" sz="3200" dirty="0"/>
          </a:p>
          <a:p>
            <a:pPr marL="0" indent="0">
              <a:buNone/>
            </a:pPr>
            <a:r>
              <a:rPr lang="zh-TW" altLang="en-US" sz="3200" dirty="0"/>
              <a:t>這方面的責任，在這一節經文裏講得很清楚：「凡對他存著這盼望的，就潔淨自己，像他一樣的潔淨。」（ 約壹 </a:t>
            </a:r>
            <a:r>
              <a:rPr lang="en-US" altLang="zh-TW" sz="3200" dirty="0"/>
              <a:t>3:3</a:t>
            </a:r>
            <a:r>
              <a:rPr lang="zh-TW" altLang="en-US" sz="3200" dirty="0"/>
              <a:t>）</a:t>
            </a:r>
            <a:endParaRPr lang="en-US" altLang="zh-TW" sz="3200" dirty="0"/>
          </a:p>
          <a:p>
            <a:pPr marL="0" indent="0">
              <a:buNone/>
            </a:pPr>
            <a:r>
              <a:rPr lang="en-US" altLang="zh-TW" sz="3200" dirty="0"/>
              <a:t>(iv) </a:t>
            </a:r>
            <a:r>
              <a:rPr lang="zh-TW" altLang="en-US" sz="3200" dirty="0"/>
              <a:t>既然是兒女，便是後嗣；是上帝的後嗣，也</a:t>
            </a:r>
            <a:r>
              <a:rPr lang="zh-TW" altLang="en-US" sz="3200" dirty="0">
                <a:solidFill>
                  <a:srgbClr val="FF0000"/>
                </a:solidFill>
              </a:rPr>
              <a:t>和基督一同作後嗣</a:t>
            </a:r>
            <a:r>
              <a:rPr lang="zh-TW" altLang="en-US" sz="3200" dirty="0"/>
              <a:t>。我們既然和他一同受苦，就必和他一同得榮耀。（ 羅 </a:t>
            </a:r>
            <a:r>
              <a:rPr lang="en-US" altLang="zh-TW" sz="3200" dirty="0"/>
              <a:t>8:17</a:t>
            </a:r>
            <a:r>
              <a:rPr lang="zh-TW" altLang="en-US" sz="3200" dirty="0"/>
              <a:t>）</a:t>
            </a:r>
          </a:p>
          <a:p>
            <a:pPr marL="0" indent="0">
              <a:buNone/>
            </a:pPr>
            <a:r>
              <a:rPr lang="zh-TW" altLang="en-US" sz="3200" dirty="0"/>
              <a:t>我們若能堅忍，就必與他一同作王。（ 提後 </a:t>
            </a:r>
            <a:r>
              <a:rPr lang="en-US" altLang="zh-TW" sz="3200" dirty="0"/>
              <a:t>2:12</a:t>
            </a:r>
            <a:r>
              <a:rPr lang="zh-TW" altLang="en-US" sz="3200" dirty="0"/>
              <a:t>）</a:t>
            </a:r>
            <a:endParaRPr lang="en-US" altLang="zh-TW" sz="3200" dirty="0"/>
          </a:p>
        </p:txBody>
      </p:sp>
    </p:spTree>
    <p:extLst>
      <p:ext uri="{BB962C8B-B14F-4D97-AF65-F5344CB8AC3E}">
        <p14:creationId xmlns:p14="http://schemas.microsoft.com/office/powerpoint/2010/main" val="3445127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上帝何以能稱人為義？</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914399"/>
            <a:ext cx="10439400" cy="5867401"/>
          </a:xfrm>
          <a:solidFill>
            <a:schemeClr val="bg1">
              <a:alpha val="69000"/>
            </a:schemeClr>
          </a:solidFill>
        </p:spPr>
        <p:txBody>
          <a:bodyPr>
            <a:noAutofit/>
          </a:bodyPr>
          <a:lstStyle/>
          <a:p>
            <a:pPr marL="571500" indent="-571500">
              <a:buAutoNum type="romanLcParenBoth"/>
            </a:pPr>
            <a:r>
              <a:rPr lang="zh-TW" altLang="en-US" sz="3200" dirty="0"/>
              <a:t>基督過了一個完全順服上帝的生命。這種順服有時會被稱為</a:t>
            </a:r>
            <a:r>
              <a:rPr lang="zh-TW" altLang="en-US" sz="3200" dirty="0">
                <a:solidFill>
                  <a:srgbClr val="FF0000"/>
                </a:solidFill>
              </a:rPr>
              <a:t>「主動的順服」</a:t>
            </a:r>
            <a:r>
              <a:rPr lang="zh-TW" altLang="en-US" sz="3200" dirty="0"/>
              <a:t>。 </a:t>
            </a:r>
            <a:endParaRPr lang="en-US" altLang="zh-TW" sz="3200" dirty="0"/>
          </a:p>
          <a:p>
            <a:pPr marL="571500" indent="-571500">
              <a:buAutoNum type="romanLcParenBoth"/>
            </a:pPr>
            <a:r>
              <a:rPr lang="zh-TW" altLang="en-US" sz="3200" dirty="0"/>
              <a:t>縱使基督是無罪的，他卻被視作罪人看待。基督好像因違背上帝的律法而被定罪受苦的經歷，我們常常稱之為</a:t>
            </a:r>
            <a:r>
              <a:rPr lang="zh-TW" altLang="en-US" sz="3200" dirty="0">
                <a:solidFill>
                  <a:srgbClr val="FF0000"/>
                </a:solidFill>
              </a:rPr>
              <a:t>「被動的順服」</a:t>
            </a:r>
            <a:endParaRPr lang="en-US" altLang="zh-TW" sz="3200" dirty="0">
              <a:solidFill>
                <a:srgbClr val="FF0000"/>
              </a:solidFill>
            </a:endParaRPr>
          </a:p>
          <a:p>
            <a:pPr marL="571500" indent="-571500">
              <a:buAutoNum type="romanLcParenBoth"/>
            </a:pPr>
            <a:r>
              <a:rPr lang="zh-TW" altLang="en-US" sz="3200" dirty="0"/>
              <a:t>基督道成肉身，以致于他能夠以他一生的順服，尤其以他在十字架上的死，</a:t>
            </a:r>
            <a:r>
              <a:rPr lang="zh-TW" altLang="en-US" sz="3200" dirty="0">
                <a:solidFill>
                  <a:srgbClr val="FF0000"/>
                </a:solidFill>
              </a:rPr>
              <a:t>代表</a:t>
            </a:r>
            <a:r>
              <a:rPr lang="zh-TW" altLang="en-US" sz="3200" dirty="0"/>
              <a:t>和</a:t>
            </a:r>
            <a:r>
              <a:rPr lang="zh-TW" altLang="en-US" sz="3200" dirty="0">
                <a:solidFill>
                  <a:srgbClr val="FF0000"/>
                </a:solidFill>
              </a:rPr>
              <a:t>代替</a:t>
            </a:r>
            <a:r>
              <a:rPr lang="zh-TW" altLang="en-US" sz="3200" dirty="0"/>
              <a:t>人。基督站在我的位子上承受本應由我來受的刑罰；而在上帝面前，我就站在基督本來的地位上，以致我受到了基督該得的宣判－－ 我在上帝面前被稱為義了。</a:t>
            </a:r>
            <a:endParaRPr lang="en-US" altLang="zh-TW" sz="3200" dirty="0"/>
          </a:p>
          <a:p>
            <a:pPr marL="457200" lvl="1" indent="0">
              <a:buNone/>
            </a:pPr>
            <a:r>
              <a:rPr lang="zh-TW" altLang="en-US" sz="3200" dirty="0"/>
              <a:t>我們如今領受了基督的義！在上帝眼裏，我們不單止是無罪了，而且尤如基督一般的有義</a:t>
            </a:r>
          </a:p>
          <a:p>
            <a:pPr marL="457200" lvl="1" indent="0">
              <a:buNone/>
            </a:pPr>
            <a:endParaRPr lang="zh-TW" altLang="en-US" sz="2800" dirty="0"/>
          </a:p>
          <a:p>
            <a:pPr marL="571500" indent="-571500">
              <a:buAutoNum type="romanLcParenBoth"/>
            </a:pPr>
            <a:endParaRPr lang="en-US" altLang="zh-TW" sz="3200" dirty="0">
              <a:solidFill>
                <a:srgbClr val="FF0000"/>
              </a:solidFill>
            </a:endParaRPr>
          </a:p>
        </p:txBody>
      </p:sp>
    </p:spTree>
    <p:extLst>
      <p:ext uri="{BB962C8B-B14F-4D97-AF65-F5344CB8AC3E}">
        <p14:creationId xmlns:p14="http://schemas.microsoft.com/office/powerpoint/2010/main" val="27239240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信心只是一道工具</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914399"/>
            <a:ext cx="10439400" cy="5867401"/>
          </a:xfrm>
          <a:solidFill>
            <a:schemeClr val="bg1">
              <a:alpha val="69000"/>
            </a:schemeClr>
          </a:solidFill>
        </p:spPr>
        <p:txBody>
          <a:bodyPr>
            <a:noAutofit/>
          </a:bodyPr>
          <a:lstStyle/>
          <a:p>
            <a:pPr marL="0" indent="0">
              <a:buNone/>
            </a:pPr>
            <a:r>
              <a:rPr lang="zh-TW" altLang="en-US" sz="3200" dirty="0"/>
              <a:t>「藉著信心」。 「因」這個中文字在這裏的意思是很含糊的，它有「藉著」、「透過」、「通過」的意思，也有「因為」、「根據」的意思。正確的解釋應該是前者。 信心向來都只是一項工具，一條管道，藉此我們可以領受恩典和被稱為義。</a:t>
            </a:r>
            <a:endParaRPr lang="en-US" altLang="zh-TW" sz="3200" dirty="0"/>
          </a:p>
          <a:p>
            <a:pPr marL="0" indent="0">
              <a:buNone/>
            </a:pPr>
            <a:r>
              <a:rPr lang="zh-TW" altLang="en-US" sz="3200" dirty="0"/>
              <a:t>稱義是恩典，是用信心來領受的禮物，以致上帝可以保證他救恩的應許。</a:t>
            </a:r>
            <a:endParaRPr lang="en-US" altLang="zh-TW" sz="3200" dirty="0"/>
          </a:p>
          <a:p>
            <a:pPr marL="0" indent="0">
              <a:buNone/>
            </a:pPr>
            <a:endParaRPr lang="en-US" altLang="zh-TW" sz="3200" dirty="0"/>
          </a:p>
        </p:txBody>
      </p:sp>
    </p:spTree>
    <p:extLst>
      <p:ext uri="{BB962C8B-B14F-4D97-AF65-F5344CB8AC3E}">
        <p14:creationId xmlns:p14="http://schemas.microsoft.com/office/powerpoint/2010/main" val="34579924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作上帝兒女</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914399"/>
            <a:ext cx="10439400" cy="5867401"/>
          </a:xfrm>
          <a:solidFill>
            <a:schemeClr val="bg1">
              <a:alpha val="69000"/>
            </a:schemeClr>
          </a:solidFill>
        </p:spPr>
        <p:txBody>
          <a:bodyPr>
            <a:noAutofit/>
          </a:bodyPr>
          <a:lstStyle/>
          <a:p>
            <a:pPr marL="0" indent="0">
              <a:buNone/>
            </a:pPr>
            <a:r>
              <a:rPr lang="zh-TW" altLang="en-US" sz="3200" dirty="0"/>
              <a:t>有關被上帝收納作</a:t>
            </a:r>
            <a:r>
              <a:rPr lang="en-US" altLang="zh-TW" sz="3200" dirty="0"/>
              <a:t>(Adopt)</a:t>
            </a:r>
            <a:r>
              <a:rPr lang="zh-TW" altLang="en-US" sz="3200" dirty="0"/>
              <a:t>他兒女這方面的教義，寫書的人不多 </a:t>
            </a:r>
            <a:r>
              <a:rPr lang="en-US" altLang="zh-TW" sz="3200" dirty="0"/>
              <a:t>-- </a:t>
            </a:r>
            <a:r>
              <a:rPr lang="zh-TW" altLang="en-US" sz="3200" dirty="0"/>
              <a:t>虽然我们经常会在祷告里面使用我们是上帝的儿女。</a:t>
            </a:r>
            <a:r>
              <a:rPr lang="zh-CN" altLang="en-US" sz="3200" dirty="0"/>
              <a:t>这一个概念。但依然需要明确，就是我们是被他</a:t>
            </a:r>
            <a:r>
              <a:rPr lang="zh-CN" altLang="en-US" sz="3200" dirty="0">
                <a:solidFill>
                  <a:srgbClr val="FF0000"/>
                </a:solidFill>
              </a:rPr>
              <a:t>收纳</a:t>
            </a:r>
            <a:r>
              <a:rPr lang="zh-CN" altLang="en-US" sz="3200" dirty="0"/>
              <a:t>为儿女的。在这里这个概念所需要说明的是，若没有被他收纳，我们就不是他的儿女。</a:t>
            </a:r>
            <a:endParaRPr lang="en-US" altLang="zh-CN" sz="3200" dirty="0"/>
          </a:p>
          <a:p>
            <a:pPr marL="0" indent="0">
              <a:buNone/>
            </a:pPr>
            <a:r>
              <a:rPr lang="zh-TW" altLang="en-US" sz="3200" dirty="0"/>
              <a:t>許多人在研究救贖的教義時，常常把「被上帝收納」或「成為上帝后嗣」這個觀念，不是跟「稱義」就是跟「重生」視為同一件事來看待。所以，在一開始的時候，我們就要先分清楚，</a:t>
            </a:r>
            <a:endParaRPr lang="en-US" altLang="zh-TW" sz="3200" dirty="0"/>
          </a:p>
          <a:p>
            <a:pPr marL="0" indent="0">
              <a:buNone/>
            </a:pPr>
            <a:r>
              <a:rPr lang="zh-TW" altLang="en-US" sz="3200" dirty="0"/>
              <a:t>收納不是稱義，收納也不是重生。</a:t>
            </a:r>
            <a:endParaRPr lang="en-US" altLang="zh-CN" sz="3200" dirty="0"/>
          </a:p>
          <a:p>
            <a:pPr marL="0" indent="0">
              <a:buNone/>
            </a:pPr>
            <a:endParaRPr lang="en-US" altLang="zh-TW" sz="3200" dirty="0"/>
          </a:p>
        </p:txBody>
      </p:sp>
    </p:spTree>
    <p:extLst>
      <p:ext uri="{BB962C8B-B14F-4D97-AF65-F5344CB8AC3E}">
        <p14:creationId xmlns:p14="http://schemas.microsoft.com/office/powerpoint/2010/main" val="21207262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作上帝兒女</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914399"/>
            <a:ext cx="10439400" cy="5867401"/>
          </a:xfrm>
          <a:solidFill>
            <a:schemeClr val="bg1">
              <a:alpha val="69000"/>
            </a:schemeClr>
          </a:solidFill>
        </p:spPr>
        <p:txBody>
          <a:bodyPr>
            <a:noAutofit/>
          </a:bodyPr>
          <a:lstStyle/>
          <a:p>
            <a:pPr marL="0" indent="0">
              <a:buNone/>
            </a:pPr>
            <a:r>
              <a:rPr lang="zh-TW" altLang="en-US" sz="3200" dirty="0"/>
              <a:t>新約聖經的確從來沒有把稱義和收納分割開來，但也沒有把兩者混為一談過 </a:t>
            </a:r>
            <a:r>
              <a:rPr lang="en-US" altLang="zh-CN" sz="3200" dirty="0"/>
              <a:t>- </a:t>
            </a:r>
            <a:r>
              <a:rPr lang="zh-TW" altLang="en-US" sz="3200" dirty="0"/>
              <a:t>判一个人无罪释放</a:t>
            </a:r>
            <a:r>
              <a:rPr lang="zh-CN" altLang="en-US" sz="3200" dirty="0"/>
              <a:t>，并不等于法官就要把他带到家里来，</a:t>
            </a:r>
            <a:r>
              <a:rPr lang="zh-TW" altLang="en-US" sz="3200" dirty="0"/>
              <a:t>讓他享受一切作自己兒子的特權</a:t>
            </a:r>
            <a:r>
              <a:rPr lang="zh-CN" altLang="en-US" sz="3200" dirty="0"/>
              <a:t>。</a:t>
            </a:r>
            <a:endParaRPr lang="en-US" altLang="zh-CN" sz="3200" dirty="0"/>
          </a:p>
          <a:p>
            <a:pPr marL="0" indent="0">
              <a:buNone/>
            </a:pPr>
            <a:r>
              <a:rPr lang="zh-TW" altLang="en-US" sz="3200" dirty="0"/>
              <a:t>然而，聖經用了這些不同的辭彙，目的是要讓我們對上帝豐富、多重的恩典有更寬闊的瞭解</a:t>
            </a:r>
            <a:r>
              <a:rPr lang="zh-CN" altLang="en-US" sz="3200" dirty="0"/>
              <a:t>（以弗所书的车轮）</a:t>
            </a:r>
            <a:endParaRPr lang="en-US" altLang="zh-CN" sz="3200" dirty="0"/>
          </a:p>
          <a:p>
            <a:pPr marL="0" indent="0">
              <a:buNone/>
            </a:pPr>
            <a:r>
              <a:rPr lang="zh-TW" altLang="en-US" sz="3200" dirty="0"/>
              <a:t>當救恩的光芒透過聖經文字的三棱鏡時，聖經豐富的辭彙就把這道光析射成一片絢燦的光譜，每一道色彩都有它獨特的榮美</a:t>
            </a:r>
            <a:endParaRPr lang="en-US" altLang="zh-TW" sz="3200" dirty="0"/>
          </a:p>
        </p:txBody>
      </p:sp>
    </p:spTree>
    <p:extLst>
      <p:ext uri="{BB962C8B-B14F-4D97-AF65-F5344CB8AC3E}">
        <p14:creationId xmlns:p14="http://schemas.microsoft.com/office/powerpoint/2010/main" val="32407511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作上帝兒女</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914399"/>
            <a:ext cx="10439400" cy="5867401"/>
          </a:xfrm>
          <a:solidFill>
            <a:schemeClr val="bg1">
              <a:alpha val="69000"/>
            </a:schemeClr>
          </a:solidFill>
        </p:spPr>
        <p:txBody>
          <a:bodyPr>
            <a:noAutofit/>
          </a:bodyPr>
          <a:lstStyle/>
          <a:p>
            <a:pPr marL="0" indent="0">
              <a:buNone/>
            </a:pPr>
            <a:r>
              <a:rPr lang="zh-TW" altLang="en-US" sz="3200" dirty="0"/>
              <a:t>使徒約翰所寫的是最明顯的例子，他說對於那些「不是從血統生的，不是從肉身的意思或從人意生的，而是從上帝生的」人，上帝就「賜給他們權利，成為上帝的兒女。」（ 約 </a:t>
            </a:r>
            <a:r>
              <a:rPr lang="en-US" altLang="zh-TW" sz="3200" dirty="0"/>
              <a:t>1:12-13</a:t>
            </a:r>
            <a:r>
              <a:rPr lang="zh-TW" altLang="en-US" sz="3200" dirty="0"/>
              <a:t>）</a:t>
            </a:r>
            <a:endParaRPr lang="en-US" altLang="zh-TW" sz="3200" dirty="0"/>
          </a:p>
          <a:p>
            <a:pPr marL="0" indent="0">
              <a:buNone/>
            </a:pPr>
            <a:r>
              <a:rPr lang="zh-TW" altLang="en-US" sz="3200" dirty="0"/>
              <a:t>後嗣位份包括兩件事：</a:t>
            </a:r>
            <a:endParaRPr lang="en-US" altLang="zh-TW" sz="3200" dirty="0"/>
          </a:p>
          <a:p>
            <a:pPr marL="0" indent="0">
              <a:buNone/>
            </a:pPr>
            <a:r>
              <a:rPr lang="zh-TW" altLang="en-US" sz="3200" dirty="0"/>
              <a:t>首先是我們被</a:t>
            </a:r>
            <a:r>
              <a:rPr lang="zh-TW" altLang="en-US" sz="3200" dirty="0">
                <a:solidFill>
                  <a:srgbClr val="FF0000"/>
                </a:solidFill>
              </a:rPr>
              <a:t>重生</a:t>
            </a:r>
            <a:r>
              <a:rPr lang="zh-TW" altLang="en-US" sz="3200" dirty="0"/>
              <a:t>，因而獲得足以</a:t>
            </a:r>
            <a:r>
              <a:rPr lang="zh-TW" altLang="en-US" sz="3200" dirty="0">
                <a:solidFill>
                  <a:srgbClr val="FF0000"/>
                </a:solidFill>
              </a:rPr>
              <a:t>成為上帝兒女的本質</a:t>
            </a:r>
            <a:r>
              <a:rPr lang="zh-TW" altLang="en-US" sz="3200" dirty="0"/>
              <a:t>；其次是上帝</a:t>
            </a:r>
            <a:r>
              <a:rPr lang="zh-TW" altLang="en-US" sz="3200" dirty="0">
                <a:solidFill>
                  <a:srgbClr val="FF0000"/>
                </a:solidFill>
              </a:rPr>
              <a:t>賜予</a:t>
            </a:r>
            <a:r>
              <a:rPr lang="zh-TW" altLang="en-US" sz="3200" dirty="0"/>
              <a:t>我們一種</a:t>
            </a:r>
            <a:r>
              <a:rPr lang="zh-TW" altLang="en-US" sz="3200" dirty="0">
                <a:solidFill>
                  <a:srgbClr val="FF0000"/>
                </a:solidFill>
              </a:rPr>
              <a:t>權利</a:t>
            </a:r>
            <a:r>
              <a:rPr lang="zh-TW" altLang="en-US" sz="3200" dirty="0"/>
              <a:t>，叫我們獲得真可以</a:t>
            </a:r>
            <a:r>
              <a:rPr lang="zh-TW" altLang="en-US" sz="3200" dirty="0">
                <a:solidFill>
                  <a:srgbClr val="FF0000"/>
                </a:solidFill>
              </a:rPr>
              <a:t>作他兒女的位份</a:t>
            </a:r>
            <a:r>
              <a:rPr lang="zh-TW" altLang="en-US" sz="3200" dirty="0"/>
              <a:t>，好與我們新獲得的這個</a:t>
            </a:r>
            <a:r>
              <a:rPr lang="zh-TW" altLang="en-US" sz="3200" dirty="0">
                <a:solidFill>
                  <a:srgbClr val="FF0000"/>
                </a:solidFill>
              </a:rPr>
              <a:t>本質相對應</a:t>
            </a:r>
            <a:r>
              <a:rPr lang="zh-TW" altLang="en-US" sz="3200" dirty="0"/>
              <a:t>。</a:t>
            </a:r>
            <a:endParaRPr lang="en-US" altLang="zh-TW" sz="3200" dirty="0"/>
          </a:p>
          <a:p>
            <a:pPr marL="0" indent="0">
              <a:buNone/>
            </a:pPr>
            <a:r>
              <a:rPr lang="zh-TW" altLang="en-US" sz="3200" dirty="0"/>
              <a:t>我們被稱為上帝的兒女因為我們被上帝收納了，但這不只是一個虛有的頭銜，而是我們實實在在可以經歷得到的福份。</a:t>
            </a:r>
            <a:endParaRPr lang="en-US" altLang="zh-TW" sz="3200" dirty="0"/>
          </a:p>
        </p:txBody>
      </p:sp>
    </p:spTree>
    <p:extLst>
      <p:ext uri="{BB962C8B-B14F-4D97-AF65-F5344CB8AC3E}">
        <p14:creationId xmlns:p14="http://schemas.microsoft.com/office/powerpoint/2010/main" val="33051024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收納不是稱義</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914399"/>
            <a:ext cx="10439400" cy="5867401"/>
          </a:xfrm>
          <a:solidFill>
            <a:schemeClr val="bg1">
              <a:alpha val="69000"/>
            </a:schemeClr>
          </a:solidFill>
        </p:spPr>
        <p:txBody>
          <a:bodyPr>
            <a:noAutofit/>
          </a:bodyPr>
          <a:lstStyle/>
          <a:p>
            <a:pPr marL="0" indent="0">
              <a:buNone/>
            </a:pPr>
            <a:r>
              <a:rPr lang="zh-TW" altLang="en-US" sz="3200" dirty="0"/>
              <a:t>跟稱義同一個道理，被神收納是沒有程度高低之分的，反之，收納所表達的，乃是上帝賜給我們的新位份。要完全體會這個位份的榮譽，只有等到我們在榮耀裏完全披戴基督的形象時才行（羅 </a:t>
            </a:r>
            <a:r>
              <a:rPr lang="en-US" altLang="zh-TW" sz="3200" dirty="0"/>
              <a:t>8:19,23;</a:t>
            </a:r>
            <a:r>
              <a:rPr lang="zh-TW" altLang="en-US" sz="3200" dirty="0"/>
              <a:t>約壹</a:t>
            </a:r>
            <a:r>
              <a:rPr lang="en-US" altLang="zh-TW" sz="3200" dirty="0"/>
              <a:t>3:2</a:t>
            </a:r>
            <a:r>
              <a:rPr lang="zh-TW" altLang="en-US" sz="3200" dirty="0"/>
              <a:t>）。 </a:t>
            </a:r>
            <a:endParaRPr lang="en-US" altLang="zh-TW" sz="3200" dirty="0"/>
          </a:p>
          <a:p>
            <a:pPr marL="0" indent="0">
              <a:buNone/>
            </a:pPr>
            <a:r>
              <a:rPr lang="zh-TW" altLang="en-US" sz="3200" dirty="0"/>
              <a:t>對收納的教義認識清楚了，就應該表示我們對上帝的美善和上帝的慈愛等觀念有了無比豐富的加增。</a:t>
            </a:r>
            <a:endParaRPr lang="en-US" altLang="zh-TW" sz="3200" dirty="0"/>
          </a:p>
        </p:txBody>
      </p:sp>
    </p:spTree>
    <p:extLst>
      <p:ext uri="{BB962C8B-B14F-4D97-AF65-F5344CB8AC3E}">
        <p14:creationId xmlns:p14="http://schemas.microsoft.com/office/powerpoint/2010/main" val="19700245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收納也不是重生</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914399"/>
            <a:ext cx="10439400" cy="5867401"/>
          </a:xfrm>
          <a:solidFill>
            <a:schemeClr val="bg1">
              <a:alpha val="69000"/>
            </a:schemeClr>
          </a:solidFill>
        </p:spPr>
        <p:txBody>
          <a:bodyPr>
            <a:noAutofit/>
          </a:bodyPr>
          <a:lstStyle/>
          <a:p>
            <a:pPr marL="0" indent="0">
              <a:buNone/>
            </a:pPr>
            <a:r>
              <a:rPr lang="zh-TW" altLang="en-US" sz="3200" dirty="0"/>
              <a:t>收納（或後嗣）都是保羅專用的辭彙，新約聖經其他地方也提及過作上帝兒女這個概念。保羅在加拉太書四章 </a:t>
            </a:r>
            <a:r>
              <a:rPr lang="en-US" altLang="zh-TW" sz="3200" dirty="0"/>
              <a:t>5 </a:t>
            </a:r>
            <a:r>
              <a:rPr lang="zh-TW" altLang="en-US" sz="3200" dirty="0"/>
              <a:t>節，以弗所書一章 </a:t>
            </a:r>
            <a:r>
              <a:rPr lang="en-US" altLang="zh-TW" sz="3200" dirty="0"/>
              <a:t>5 </a:t>
            </a:r>
            <a:r>
              <a:rPr lang="zh-TW" altLang="en-US" sz="3200" dirty="0"/>
              <a:t>節，以及羅馬書八章 </a:t>
            </a:r>
            <a:r>
              <a:rPr lang="en-US" altLang="zh-TW" sz="3200" dirty="0"/>
              <a:t>15</a:t>
            </a:r>
            <a:r>
              <a:rPr lang="zh-TW" altLang="en-US" sz="3200" dirty="0"/>
              <a:t>、 </a:t>
            </a:r>
            <a:r>
              <a:rPr lang="en-US" altLang="zh-TW" sz="3200" dirty="0"/>
              <a:t>23 </a:t>
            </a:r>
            <a:r>
              <a:rPr lang="zh-TW" altLang="en-US" sz="3200" dirty="0"/>
              <a:t>節和九章 </a:t>
            </a:r>
            <a:r>
              <a:rPr lang="en-US" altLang="zh-TW" sz="3200" dirty="0"/>
              <a:t>4</a:t>
            </a:r>
            <a:r>
              <a:rPr lang="zh-TW" altLang="en-US" sz="3200" dirty="0"/>
              <a:t>節，均明確用到這些辭彙</a:t>
            </a:r>
            <a:endParaRPr lang="en-US" altLang="zh-TW" sz="3200" dirty="0"/>
          </a:p>
          <a:p>
            <a:pPr marL="0" indent="0">
              <a:buNone/>
            </a:pPr>
            <a:r>
              <a:rPr lang="zh-TW" altLang="en-US" sz="3200" dirty="0"/>
              <a:t>但是每當他講到上帝為父時，這些思想都一併湧現出來。成為上帝后嗣，就是指重生之大能將上帝生命的種籽種在我們心中（約壹 </a:t>
            </a:r>
            <a:r>
              <a:rPr lang="en-US" altLang="zh-TW" sz="3200" dirty="0"/>
              <a:t>3:9</a:t>
            </a:r>
            <a:r>
              <a:rPr lang="zh-TW" altLang="en-US" sz="3200" dirty="0"/>
              <a:t>）； 成為上帝后嗣，就是對我們已是他兒女的一種宣告</a:t>
            </a:r>
            <a:endParaRPr lang="en-US" altLang="zh-TW" sz="3200" dirty="0"/>
          </a:p>
        </p:txBody>
      </p:sp>
    </p:spTree>
    <p:extLst>
      <p:ext uri="{BB962C8B-B14F-4D97-AF65-F5344CB8AC3E}">
        <p14:creationId xmlns:p14="http://schemas.microsoft.com/office/powerpoint/2010/main" val="39480932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theme/theme1.xml><?xml version="1.0" encoding="utf-8"?>
<a:theme xmlns:a="http://schemas.openxmlformats.org/drawingml/2006/main" name="Ocea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34098</TotalTime>
  <Words>3292</Words>
  <Application>Microsoft Office PowerPoint</Application>
  <PresentationFormat>Widescreen</PresentationFormat>
  <Paragraphs>104</Paragraphs>
  <Slides>22</Slides>
  <Notes>21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Ocean</vt:lpstr>
      <vt:lpstr>磐石之上（10）</vt:lpstr>
      <vt:lpstr>上帝何以能稱人為義？</vt:lpstr>
      <vt:lpstr>上帝何以能稱人為義？</vt:lpstr>
      <vt:lpstr>信心只是一道工具</vt:lpstr>
      <vt:lpstr>作上帝兒女</vt:lpstr>
      <vt:lpstr>作上帝兒女</vt:lpstr>
      <vt:lpstr>作上帝兒女</vt:lpstr>
      <vt:lpstr>收納不是稱義</vt:lpstr>
      <vt:lpstr>收納也不是重生</vt:lpstr>
      <vt:lpstr>收納的背景</vt:lpstr>
      <vt:lpstr>上帝收納之舉動</vt:lpstr>
      <vt:lpstr>收納的重要性</vt:lpstr>
      <vt:lpstr>收納的重要性</vt:lpstr>
      <vt:lpstr>收納的重要性</vt:lpstr>
      <vt:lpstr>收納的重要性</vt:lpstr>
      <vt:lpstr>立嗣的靈</vt:lpstr>
      <vt:lpstr>聖靈--立嗣的靈與人同在時有四種記號：</vt:lpstr>
      <vt:lpstr>聖靈--立嗣的靈與人同在時有四種記號：</vt:lpstr>
      <vt:lpstr>聖靈--立嗣的靈與人同在時有四種記號：</vt:lpstr>
      <vt:lpstr>權利與責任</vt:lpstr>
      <vt:lpstr>權利與責任</vt:lpstr>
      <vt:lpstr>權利與責任</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开卷有益 (1)</dc:title>
  <dc:creator>Wei-hsung Lin</dc:creator>
  <cp:lastModifiedBy>Wei-hsung Lin</cp:lastModifiedBy>
  <cp:revision>12</cp:revision>
  <dcterms:created xsi:type="dcterms:W3CDTF">2019-10-27T22:58:47Z</dcterms:created>
  <dcterms:modified xsi:type="dcterms:W3CDTF">2022-03-08T03:42:21Z</dcterms:modified>
</cp:coreProperties>
</file>