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9"/>
  </p:notesMasterIdLst>
  <p:sldIdLst>
    <p:sldId id="256" r:id="rId2"/>
    <p:sldId id="290" r:id="rId3"/>
    <p:sldId id="409" r:id="rId4"/>
    <p:sldId id="417" r:id="rId5"/>
    <p:sldId id="436" r:id="rId6"/>
    <p:sldId id="447" r:id="rId7"/>
    <p:sldId id="446" r:id="rId8"/>
    <p:sldId id="445" r:id="rId9"/>
    <p:sldId id="449" r:id="rId10"/>
    <p:sldId id="450" r:id="rId11"/>
    <p:sldId id="451" r:id="rId12"/>
    <p:sldId id="452" r:id="rId13"/>
    <p:sldId id="453" r:id="rId14"/>
    <p:sldId id="454" r:id="rId15"/>
    <p:sldId id="455" r:id="rId16"/>
    <p:sldId id="456" r:id="rId17"/>
    <p:sldId id="457" r:id="rId18"/>
    <p:sldId id="458" r:id="rId19"/>
    <p:sldId id="459" r:id="rId20"/>
    <p:sldId id="460" r:id="rId21"/>
    <p:sldId id="461" r:id="rId22"/>
    <p:sldId id="462" r:id="rId23"/>
    <p:sldId id="463" r:id="rId24"/>
    <p:sldId id="464" r:id="rId25"/>
    <p:sldId id="465" r:id="rId26"/>
    <p:sldId id="466" r:id="rId27"/>
    <p:sldId id="467" r:id="rId28"/>
    <p:sldId id="468" r:id="rId29"/>
    <p:sldId id="469" r:id="rId30"/>
    <p:sldId id="470" r:id="rId31"/>
    <p:sldId id="471" r:id="rId32"/>
    <p:sldId id="472" r:id="rId33"/>
    <p:sldId id="473" r:id="rId34"/>
    <p:sldId id="474" r:id="rId35"/>
    <p:sldId id="475" r:id="rId36"/>
    <p:sldId id="476" r:id="rId37"/>
    <p:sldId id="477"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E29379-E565-44B9-AAC7-C1365B8922AD}" v="83" dt="2022-02-08T08:14:50.4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45" autoAdjust="0"/>
    <p:restoredTop sz="94660"/>
  </p:normalViewPr>
  <p:slideViewPr>
    <p:cSldViewPr>
      <p:cViewPr varScale="1">
        <p:scale>
          <a:sx n="70" d="100"/>
          <a:sy n="70" d="100"/>
        </p:scale>
        <p:origin x="84" y="300"/>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i-hsung Lin" userId="27d5a8ae643e4031" providerId="LiveId" clId="{B6E29379-E565-44B9-AAC7-C1365B8922AD}"/>
    <pc:docChg chg="undo custSel addSld delSld modSld sldOrd">
      <pc:chgData name="Wei-hsung Lin" userId="27d5a8ae643e4031" providerId="LiveId" clId="{B6E29379-E565-44B9-AAC7-C1365B8922AD}" dt="2022-02-08T08:14:50.419" v="650"/>
      <pc:docMkLst>
        <pc:docMk/>
      </pc:docMkLst>
      <pc:sldChg chg="modSp mod">
        <pc:chgData name="Wei-hsung Lin" userId="27d5a8ae643e4031" providerId="LiveId" clId="{B6E29379-E565-44B9-AAC7-C1365B8922AD}" dt="2022-02-07T17:11:25.979" v="1"/>
        <pc:sldMkLst>
          <pc:docMk/>
          <pc:sldMk cId="0" sldId="256"/>
        </pc:sldMkLst>
        <pc:spChg chg="mod">
          <ac:chgData name="Wei-hsung Lin" userId="27d5a8ae643e4031" providerId="LiveId" clId="{B6E29379-E565-44B9-AAC7-C1365B8922AD}" dt="2022-02-07T17:11:20.588" v="0" actId="20577"/>
          <ac:spMkLst>
            <pc:docMk/>
            <pc:sldMk cId="0" sldId="256"/>
            <ac:spMk id="2050" creationId="{AEE374CF-E32B-4E20-9125-EC278CE685C5}"/>
          </ac:spMkLst>
        </pc:spChg>
        <pc:spChg chg="mod">
          <ac:chgData name="Wei-hsung Lin" userId="27d5a8ae643e4031" providerId="LiveId" clId="{B6E29379-E565-44B9-AAC7-C1365B8922AD}" dt="2022-02-07T17:11:25.979" v="1"/>
          <ac:spMkLst>
            <pc:docMk/>
            <pc:sldMk cId="0" sldId="256"/>
            <ac:spMk id="2051" creationId="{D978EAF2-4A61-489B-B3FF-9FE5E3C8BC2E}"/>
          </ac:spMkLst>
        </pc:spChg>
      </pc:sldChg>
      <pc:sldChg chg="del">
        <pc:chgData name="Wei-hsung Lin" userId="27d5a8ae643e4031" providerId="LiveId" clId="{B6E29379-E565-44B9-AAC7-C1365B8922AD}" dt="2022-02-07T17:11:53.582" v="2" actId="47"/>
        <pc:sldMkLst>
          <pc:docMk/>
          <pc:sldMk cId="688549020" sldId="400"/>
        </pc:sldMkLst>
      </pc:sldChg>
      <pc:sldChg chg="modSp">
        <pc:chgData name="Wei-hsung Lin" userId="27d5a8ae643e4031" providerId="LiveId" clId="{B6E29379-E565-44B9-AAC7-C1365B8922AD}" dt="2022-02-08T01:33:00.054" v="124" actId="207"/>
        <pc:sldMkLst>
          <pc:docMk/>
          <pc:sldMk cId="1299735941" sldId="409"/>
        </pc:sldMkLst>
        <pc:spChg chg="mod">
          <ac:chgData name="Wei-hsung Lin" userId="27d5a8ae643e4031" providerId="LiveId" clId="{B6E29379-E565-44B9-AAC7-C1365B8922AD}" dt="2022-02-08T01:33:00.054" v="124" actId="207"/>
          <ac:spMkLst>
            <pc:docMk/>
            <pc:sldMk cId="1299735941" sldId="409"/>
            <ac:spMk id="3074" creationId="{A0BE27F2-B76E-4F1B-95CC-EEA20737F5CB}"/>
          </ac:spMkLst>
        </pc:spChg>
      </pc:sldChg>
      <pc:sldChg chg="del">
        <pc:chgData name="Wei-hsung Lin" userId="27d5a8ae643e4031" providerId="LiveId" clId="{B6E29379-E565-44B9-AAC7-C1365B8922AD}" dt="2022-02-07T17:12:10.958" v="3" actId="47"/>
        <pc:sldMkLst>
          <pc:docMk/>
          <pc:sldMk cId="3082197770" sldId="430"/>
        </pc:sldMkLst>
      </pc:sldChg>
      <pc:sldChg chg="del">
        <pc:chgData name="Wei-hsung Lin" userId="27d5a8ae643e4031" providerId="LiveId" clId="{B6E29379-E565-44B9-AAC7-C1365B8922AD}" dt="2022-02-07T17:12:12.896" v="4" actId="47"/>
        <pc:sldMkLst>
          <pc:docMk/>
          <pc:sldMk cId="15035683" sldId="431"/>
        </pc:sldMkLst>
      </pc:sldChg>
      <pc:sldChg chg="del">
        <pc:chgData name="Wei-hsung Lin" userId="27d5a8ae643e4031" providerId="LiveId" clId="{B6E29379-E565-44B9-AAC7-C1365B8922AD}" dt="2022-02-07T17:12:22.221" v="5" actId="47"/>
        <pc:sldMkLst>
          <pc:docMk/>
          <pc:sldMk cId="3207880082" sldId="432"/>
        </pc:sldMkLst>
      </pc:sldChg>
      <pc:sldChg chg="modSp del mod">
        <pc:chgData name="Wei-hsung Lin" userId="27d5a8ae643e4031" providerId="LiveId" clId="{B6E29379-E565-44B9-AAC7-C1365B8922AD}" dt="2022-02-07T17:25:18.795" v="94" actId="47"/>
        <pc:sldMkLst>
          <pc:docMk/>
          <pc:sldMk cId="2103956904" sldId="433"/>
        </pc:sldMkLst>
        <pc:spChg chg="mod">
          <ac:chgData name="Wei-hsung Lin" userId="27d5a8ae643e4031" providerId="LiveId" clId="{B6E29379-E565-44B9-AAC7-C1365B8922AD}" dt="2022-02-07T17:13:07.442" v="8"/>
          <ac:spMkLst>
            <pc:docMk/>
            <pc:sldMk cId="2103956904" sldId="433"/>
            <ac:spMk id="3075" creationId="{F379C238-48C0-4405-B3A4-02E525A8B4C4}"/>
          </ac:spMkLst>
        </pc:spChg>
      </pc:sldChg>
      <pc:sldChg chg="del">
        <pc:chgData name="Wei-hsung Lin" userId="27d5a8ae643e4031" providerId="LiveId" clId="{B6E29379-E565-44B9-AAC7-C1365B8922AD}" dt="2022-02-07T17:13:11.275" v="9" actId="47"/>
        <pc:sldMkLst>
          <pc:docMk/>
          <pc:sldMk cId="2625014022" sldId="434"/>
        </pc:sldMkLst>
      </pc:sldChg>
      <pc:sldChg chg="del">
        <pc:chgData name="Wei-hsung Lin" userId="27d5a8ae643e4031" providerId="LiveId" clId="{B6E29379-E565-44B9-AAC7-C1365B8922AD}" dt="2022-02-07T17:13:36.505" v="11" actId="47"/>
        <pc:sldMkLst>
          <pc:docMk/>
          <pc:sldMk cId="2145974645" sldId="435"/>
        </pc:sldMkLst>
      </pc:sldChg>
      <pc:sldChg chg="modSp mod">
        <pc:chgData name="Wei-hsung Lin" userId="27d5a8ae643e4031" providerId="LiveId" clId="{B6E29379-E565-44B9-AAC7-C1365B8922AD}" dt="2022-02-08T01:33:05.403" v="125" actId="207"/>
        <pc:sldMkLst>
          <pc:docMk/>
          <pc:sldMk cId="3020253057" sldId="436"/>
        </pc:sldMkLst>
        <pc:spChg chg="mod">
          <ac:chgData name="Wei-hsung Lin" userId="27d5a8ae643e4031" providerId="LiveId" clId="{B6E29379-E565-44B9-AAC7-C1365B8922AD}" dt="2022-02-08T01:33:05.403" v="125" actId="207"/>
          <ac:spMkLst>
            <pc:docMk/>
            <pc:sldMk cId="3020253057" sldId="436"/>
            <ac:spMk id="3074" creationId="{A0BE27F2-B76E-4F1B-95CC-EEA20737F5CB}"/>
          </ac:spMkLst>
        </pc:spChg>
        <pc:spChg chg="mod">
          <ac:chgData name="Wei-hsung Lin" userId="27d5a8ae643e4031" providerId="LiveId" clId="{B6E29379-E565-44B9-AAC7-C1365B8922AD}" dt="2022-02-07T17:15:33.696" v="55"/>
          <ac:spMkLst>
            <pc:docMk/>
            <pc:sldMk cId="3020253057" sldId="436"/>
            <ac:spMk id="3075" creationId="{F379C238-48C0-4405-B3A4-02E525A8B4C4}"/>
          </ac:spMkLst>
        </pc:spChg>
      </pc:sldChg>
      <pc:sldChg chg="del">
        <pc:chgData name="Wei-hsung Lin" userId="27d5a8ae643e4031" providerId="LiveId" clId="{B6E29379-E565-44B9-AAC7-C1365B8922AD}" dt="2022-02-07T17:13:46.990" v="12" actId="47"/>
        <pc:sldMkLst>
          <pc:docMk/>
          <pc:sldMk cId="3707236167" sldId="437"/>
        </pc:sldMkLst>
      </pc:sldChg>
      <pc:sldChg chg="del">
        <pc:chgData name="Wei-hsung Lin" userId="27d5a8ae643e4031" providerId="LiveId" clId="{B6E29379-E565-44B9-AAC7-C1365B8922AD}" dt="2022-02-07T17:13:58.552" v="13" actId="47"/>
        <pc:sldMkLst>
          <pc:docMk/>
          <pc:sldMk cId="29556339" sldId="438"/>
        </pc:sldMkLst>
      </pc:sldChg>
      <pc:sldChg chg="del">
        <pc:chgData name="Wei-hsung Lin" userId="27d5a8ae643e4031" providerId="LiveId" clId="{B6E29379-E565-44B9-AAC7-C1365B8922AD}" dt="2022-02-07T17:15:03.597" v="46" actId="47"/>
        <pc:sldMkLst>
          <pc:docMk/>
          <pc:sldMk cId="1568912009" sldId="439"/>
        </pc:sldMkLst>
      </pc:sldChg>
      <pc:sldChg chg="del">
        <pc:chgData name="Wei-hsung Lin" userId="27d5a8ae643e4031" providerId="LiveId" clId="{B6E29379-E565-44B9-AAC7-C1365B8922AD}" dt="2022-02-07T17:15:05.458" v="47" actId="47"/>
        <pc:sldMkLst>
          <pc:docMk/>
          <pc:sldMk cId="771423952" sldId="440"/>
        </pc:sldMkLst>
      </pc:sldChg>
      <pc:sldChg chg="del">
        <pc:chgData name="Wei-hsung Lin" userId="27d5a8ae643e4031" providerId="LiveId" clId="{B6E29379-E565-44B9-AAC7-C1365B8922AD}" dt="2022-02-07T17:15:15.141" v="48" actId="47"/>
        <pc:sldMkLst>
          <pc:docMk/>
          <pc:sldMk cId="2839104665" sldId="441"/>
        </pc:sldMkLst>
      </pc:sldChg>
      <pc:sldChg chg="del">
        <pc:chgData name="Wei-hsung Lin" userId="27d5a8ae643e4031" providerId="LiveId" clId="{B6E29379-E565-44B9-AAC7-C1365B8922AD}" dt="2022-02-07T17:15:36.657" v="56" actId="47"/>
        <pc:sldMkLst>
          <pc:docMk/>
          <pc:sldMk cId="1122907507" sldId="442"/>
        </pc:sldMkLst>
      </pc:sldChg>
      <pc:sldChg chg="del">
        <pc:chgData name="Wei-hsung Lin" userId="27d5a8ae643e4031" providerId="LiveId" clId="{B6E29379-E565-44B9-AAC7-C1365B8922AD}" dt="2022-02-07T17:15:42.584" v="57" actId="47"/>
        <pc:sldMkLst>
          <pc:docMk/>
          <pc:sldMk cId="1632037068" sldId="443"/>
        </pc:sldMkLst>
      </pc:sldChg>
      <pc:sldChg chg="del">
        <pc:chgData name="Wei-hsung Lin" userId="27d5a8ae643e4031" providerId="LiveId" clId="{B6E29379-E565-44B9-AAC7-C1365B8922AD}" dt="2022-02-07T17:15:47.097" v="58" actId="47"/>
        <pc:sldMkLst>
          <pc:docMk/>
          <pc:sldMk cId="4290885830" sldId="444"/>
        </pc:sldMkLst>
      </pc:sldChg>
      <pc:sldChg chg="modSp mod">
        <pc:chgData name="Wei-hsung Lin" userId="27d5a8ae643e4031" providerId="LiveId" clId="{B6E29379-E565-44B9-AAC7-C1365B8922AD}" dt="2022-02-08T01:31:37.127" v="122" actId="20577"/>
        <pc:sldMkLst>
          <pc:docMk/>
          <pc:sldMk cId="226764984" sldId="445"/>
        </pc:sldMkLst>
        <pc:spChg chg="mod">
          <ac:chgData name="Wei-hsung Lin" userId="27d5a8ae643e4031" providerId="LiveId" clId="{B6E29379-E565-44B9-AAC7-C1365B8922AD}" dt="2022-02-07T17:28:27.052" v="116"/>
          <ac:spMkLst>
            <pc:docMk/>
            <pc:sldMk cId="226764984" sldId="445"/>
            <ac:spMk id="3074" creationId="{A0BE27F2-B76E-4F1B-95CC-EEA20737F5CB}"/>
          </ac:spMkLst>
        </pc:spChg>
        <pc:spChg chg="mod">
          <ac:chgData name="Wei-hsung Lin" userId="27d5a8ae643e4031" providerId="LiveId" clId="{B6E29379-E565-44B9-AAC7-C1365B8922AD}" dt="2022-02-08T01:31:37.127" v="122" actId="20577"/>
          <ac:spMkLst>
            <pc:docMk/>
            <pc:sldMk cId="226764984" sldId="445"/>
            <ac:spMk id="3075" creationId="{F379C238-48C0-4405-B3A4-02E525A8B4C4}"/>
          </ac:spMkLst>
        </pc:spChg>
      </pc:sldChg>
      <pc:sldChg chg="modSp add del mod">
        <pc:chgData name="Wei-hsung Lin" userId="27d5a8ae643e4031" providerId="LiveId" clId="{B6E29379-E565-44B9-AAC7-C1365B8922AD}" dt="2022-02-08T01:33:16.436" v="127" actId="207"/>
        <pc:sldMkLst>
          <pc:docMk/>
          <pc:sldMk cId="3363900728" sldId="446"/>
        </pc:sldMkLst>
        <pc:spChg chg="mod">
          <ac:chgData name="Wei-hsung Lin" userId="27d5a8ae643e4031" providerId="LiveId" clId="{B6E29379-E565-44B9-AAC7-C1365B8922AD}" dt="2022-02-08T01:33:16.436" v="127" actId="207"/>
          <ac:spMkLst>
            <pc:docMk/>
            <pc:sldMk cId="3363900728" sldId="446"/>
            <ac:spMk id="3074" creationId="{A0BE27F2-B76E-4F1B-95CC-EEA20737F5CB}"/>
          </ac:spMkLst>
        </pc:spChg>
        <pc:spChg chg="mod">
          <ac:chgData name="Wei-hsung Lin" userId="27d5a8ae643e4031" providerId="LiveId" clId="{B6E29379-E565-44B9-AAC7-C1365B8922AD}" dt="2022-02-07T17:24:27.820" v="93" actId="20577"/>
          <ac:spMkLst>
            <pc:docMk/>
            <pc:sldMk cId="3363900728" sldId="446"/>
            <ac:spMk id="3075" creationId="{F379C238-48C0-4405-B3A4-02E525A8B4C4}"/>
          </ac:spMkLst>
        </pc:spChg>
      </pc:sldChg>
      <pc:sldChg chg="modSp add del mod">
        <pc:chgData name="Wei-hsung Lin" userId="27d5a8ae643e4031" providerId="LiveId" clId="{B6E29379-E565-44B9-AAC7-C1365B8922AD}" dt="2022-02-08T01:33:11.105" v="126" actId="207"/>
        <pc:sldMkLst>
          <pc:docMk/>
          <pc:sldMk cId="1585028749" sldId="447"/>
        </pc:sldMkLst>
        <pc:spChg chg="mod">
          <ac:chgData name="Wei-hsung Lin" userId="27d5a8ae643e4031" providerId="LiveId" clId="{B6E29379-E565-44B9-AAC7-C1365B8922AD}" dt="2022-02-08T01:33:11.105" v="126" actId="207"/>
          <ac:spMkLst>
            <pc:docMk/>
            <pc:sldMk cId="1585028749" sldId="447"/>
            <ac:spMk id="3074" creationId="{A0BE27F2-B76E-4F1B-95CC-EEA20737F5CB}"/>
          </ac:spMkLst>
        </pc:spChg>
        <pc:spChg chg="mod">
          <ac:chgData name="Wei-hsung Lin" userId="27d5a8ae643e4031" providerId="LiveId" clId="{B6E29379-E565-44B9-AAC7-C1365B8922AD}" dt="2022-02-07T17:25:57.241" v="95" actId="6549"/>
          <ac:spMkLst>
            <pc:docMk/>
            <pc:sldMk cId="1585028749" sldId="447"/>
            <ac:spMk id="3075" creationId="{F379C238-48C0-4405-B3A4-02E525A8B4C4}"/>
          </ac:spMkLst>
        </pc:spChg>
      </pc:sldChg>
      <pc:sldChg chg="del">
        <pc:chgData name="Wei-hsung Lin" userId="27d5a8ae643e4031" providerId="LiveId" clId="{B6E29379-E565-44B9-AAC7-C1365B8922AD}" dt="2022-02-07T17:16:19.147" v="61" actId="47"/>
        <pc:sldMkLst>
          <pc:docMk/>
          <pc:sldMk cId="196289405" sldId="448"/>
        </pc:sldMkLst>
      </pc:sldChg>
      <pc:sldChg chg="modSp mod">
        <pc:chgData name="Wei-hsung Lin" userId="27d5a8ae643e4031" providerId="LiveId" clId="{B6E29379-E565-44B9-AAC7-C1365B8922AD}" dt="2022-02-08T01:34:50.375" v="135"/>
        <pc:sldMkLst>
          <pc:docMk/>
          <pc:sldMk cId="735775228" sldId="449"/>
        </pc:sldMkLst>
        <pc:spChg chg="mod">
          <ac:chgData name="Wei-hsung Lin" userId="27d5a8ae643e4031" providerId="LiveId" clId="{B6E29379-E565-44B9-AAC7-C1365B8922AD}" dt="2022-02-08T01:33:32.164" v="128"/>
          <ac:spMkLst>
            <pc:docMk/>
            <pc:sldMk cId="735775228" sldId="449"/>
            <ac:spMk id="3074" creationId="{A0BE27F2-B76E-4F1B-95CC-EEA20737F5CB}"/>
          </ac:spMkLst>
        </pc:spChg>
        <pc:spChg chg="mod">
          <ac:chgData name="Wei-hsung Lin" userId="27d5a8ae643e4031" providerId="LiveId" clId="{B6E29379-E565-44B9-AAC7-C1365B8922AD}" dt="2022-02-08T01:34:50.375" v="135"/>
          <ac:spMkLst>
            <pc:docMk/>
            <pc:sldMk cId="735775228" sldId="449"/>
            <ac:spMk id="3075" creationId="{F379C238-48C0-4405-B3A4-02E525A8B4C4}"/>
          </ac:spMkLst>
        </pc:spChg>
      </pc:sldChg>
      <pc:sldChg chg="modSp add mod">
        <pc:chgData name="Wei-hsung Lin" userId="27d5a8ae643e4031" providerId="LiveId" clId="{B6E29379-E565-44B9-AAC7-C1365B8922AD}" dt="2022-02-08T01:35:13.171" v="141" actId="20577"/>
        <pc:sldMkLst>
          <pc:docMk/>
          <pc:sldMk cId="3807535964" sldId="450"/>
        </pc:sldMkLst>
        <pc:spChg chg="mod">
          <ac:chgData name="Wei-hsung Lin" userId="27d5a8ae643e4031" providerId="LiveId" clId="{B6E29379-E565-44B9-AAC7-C1365B8922AD}" dt="2022-02-08T01:35:13.171" v="141" actId="20577"/>
          <ac:spMkLst>
            <pc:docMk/>
            <pc:sldMk cId="3807535964" sldId="450"/>
            <ac:spMk id="3075" creationId="{F379C238-48C0-4405-B3A4-02E525A8B4C4}"/>
          </ac:spMkLst>
        </pc:spChg>
      </pc:sldChg>
      <pc:sldChg chg="modSp add mod">
        <pc:chgData name="Wei-hsung Lin" userId="27d5a8ae643e4031" providerId="LiveId" clId="{B6E29379-E565-44B9-AAC7-C1365B8922AD}" dt="2022-02-08T06:44:46.397" v="159" actId="15"/>
        <pc:sldMkLst>
          <pc:docMk/>
          <pc:sldMk cId="514612441" sldId="451"/>
        </pc:sldMkLst>
        <pc:spChg chg="mod">
          <ac:chgData name="Wei-hsung Lin" userId="27d5a8ae643e4031" providerId="LiveId" clId="{B6E29379-E565-44B9-AAC7-C1365B8922AD}" dt="2022-02-08T06:44:46.397" v="159" actId="15"/>
          <ac:spMkLst>
            <pc:docMk/>
            <pc:sldMk cId="514612441" sldId="451"/>
            <ac:spMk id="3075" creationId="{F379C238-48C0-4405-B3A4-02E525A8B4C4}"/>
          </ac:spMkLst>
        </pc:spChg>
      </pc:sldChg>
      <pc:sldChg chg="modSp add mod">
        <pc:chgData name="Wei-hsung Lin" userId="27d5a8ae643e4031" providerId="LiveId" clId="{B6E29379-E565-44B9-AAC7-C1365B8922AD}" dt="2022-02-08T06:46:25.040" v="177"/>
        <pc:sldMkLst>
          <pc:docMk/>
          <pc:sldMk cId="956770315" sldId="452"/>
        </pc:sldMkLst>
        <pc:spChg chg="mod">
          <ac:chgData name="Wei-hsung Lin" userId="27d5a8ae643e4031" providerId="LiveId" clId="{B6E29379-E565-44B9-AAC7-C1365B8922AD}" dt="2022-02-08T06:46:25.040" v="177"/>
          <ac:spMkLst>
            <pc:docMk/>
            <pc:sldMk cId="956770315" sldId="452"/>
            <ac:spMk id="3075" creationId="{F379C238-48C0-4405-B3A4-02E525A8B4C4}"/>
          </ac:spMkLst>
        </pc:spChg>
      </pc:sldChg>
      <pc:sldChg chg="modSp add mod">
        <pc:chgData name="Wei-hsung Lin" userId="27d5a8ae643e4031" providerId="LiveId" clId="{B6E29379-E565-44B9-AAC7-C1365B8922AD}" dt="2022-02-08T06:49:43.696" v="199" actId="20577"/>
        <pc:sldMkLst>
          <pc:docMk/>
          <pc:sldMk cId="561635747" sldId="453"/>
        </pc:sldMkLst>
        <pc:spChg chg="mod">
          <ac:chgData name="Wei-hsung Lin" userId="27d5a8ae643e4031" providerId="LiveId" clId="{B6E29379-E565-44B9-AAC7-C1365B8922AD}" dt="2022-02-08T06:49:43.696" v="199" actId="20577"/>
          <ac:spMkLst>
            <pc:docMk/>
            <pc:sldMk cId="561635747" sldId="453"/>
            <ac:spMk id="3075" creationId="{F379C238-48C0-4405-B3A4-02E525A8B4C4}"/>
          </ac:spMkLst>
        </pc:spChg>
      </pc:sldChg>
      <pc:sldChg chg="modSp add mod ord">
        <pc:chgData name="Wei-hsung Lin" userId="27d5a8ae643e4031" providerId="LiveId" clId="{B6E29379-E565-44B9-AAC7-C1365B8922AD}" dt="2022-02-08T07:38:50.720" v="243" actId="6549"/>
        <pc:sldMkLst>
          <pc:docMk/>
          <pc:sldMk cId="3194854244" sldId="454"/>
        </pc:sldMkLst>
        <pc:spChg chg="mod">
          <ac:chgData name="Wei-hsung Lin" userId="27d5a8ae643e4031" providerId="LiveId" clId="{B6E29379-E565-44B9-AAC7-C1365B8922AD}" dt="2022-02-08T06:50:26.698" v="203"/>
          <ac:spMkLst>
            <pc:docMk/>
            <pc:sldMk cId="3194854244" sldId="454"/>
            <ac:spMk id="3074" creationId="{A0BE27F2-B76E-4F1B-95CC-EEA20737F5CB}"/>
          </ac:spMkLst>
        </pc:spChg>
        <pc:spChg chg="mod">
          <ac:chgData name="Wei-hsung Lin" userId="27d5a8ae643e4031" providerId="LiveId" clId="{B6E29379-E565-44B9-AAC7-C1365B8922AD}" dt="2022-02-08T07:38:50.720" v="243" actId="6549"/>
          <ac:spMkLst>
            <pc:docMk/>
            <pc:sldMk cId="3194854244" sldId="454"/>
            <ac:spMk id="3075" creationId="{F379C238-48C0-4405-B3A4-02E525A8B4C4}"/>
          </ac:spMkLst>
        </pc:spChg>
      </pc:sldChg>
      <pc:sldChg chg="modSp add mod ord">
        <pc:chgData name="Wei-hsung Lin" userId="27d5a8ae643e4031" providerId="LiveId" clId="{B6E29379-E565-44B9-AAC7-C1365B8922AD}" dt="2022-02-08T07:39:23.228" v="245" actId="6549"/>
        <pc:sldMkLst>
          <pc:docMk/>
          <pc:sldMk cId="3220101384" sldId="455"/>
        </pc:sldMkLst>
        <pc:spChg chg="mod">
          <ac:chgData name="Wei-hsung Lin" userId="27d5a8ae643e4031" providerId="LiveId" clId="{B6E29379-E565-44B9-AAC7-C1365B8922AD}" dt="2022-02-08T07:39:23.228" v="245" actId="6549"/>
          <ac:spMkLst>
            <pc:docMk/>
            <pc:sldMk cId="3220101384" sldId="455"/>
            <ac:spMk id="3075" creationId="{F379C238-48C0-4405-B3A4-02E525A8B4C4}"/>
          </ac:spMkLst>
        </pc:spChg>
      </pc:sldChg>
      <pc:sldChg chg="modSp add mod">
        <pc:chgData name="Wei-hsung Lin" userId="27d5a8ae643e4031" providerId="LiveId" clId="{B6E29379-E565-44B9-AAC7-C1365B8922AD}" dt="2022-02-08T07:41:10.824" v="260" actId="20577"/>
        <pc:sldMkLst>
          <pc:docMk/>
          <pc:sldMk cId="3253889246" sldId="456"/>
        </pc:sldMkLst>
        <pc:spChg chg="mod">
          <ac:chgData name="Wei-hsung Lin" userId="27d5a8ae643e4031" providerId="LiveId" clId="{B6E29379-E565-44B9-AAC7-C1365B8922AD}" dt="2022-02-08T07:41:10.824" v="260" actId="20577"/>
          <ac:spMkLst>
            <pc:docMk/>
            <pc:sldMk cId="3253889246" sldId="456"/>
            <ac:spMk id="3075" creationId="{F379C238-48C0-4405-B3A4-02E525A8B4C4}"/>
          </ac:spMkLst>
        </pc:spChg>
      </pc:sldChg>
      <pc:sldChg chg="modSp add mod">
        <pc:chgData name="Wei-hsung Lin" userId="27d5a8ae643e4031" providerId="LiveId" clId="{B6E29379-E565-44B9-AAC7-C1365B8922AD}" dt="2022-02-08T07:42:03.046" v="265" actId="20577"/>
        <pc:sldMkLst>
          <pc:docMk/>
          <pc:sldMk cId="89962011" sldId="457"/>
        </pc:sldMkLst>
        <pc:spChg chg="mod">
          <ac:chgData name="Wei-hsung Lin" userId="27d5a8ae643e4031" providerId="LiveId" clId="{B6E29379-E565-44B9-AAC7-C1365B8922AD}" dt="2022-02-08T07:42:03.046" v="265" actId="20577"/>
          <ac:spMkLst>
            <pc:docMk/>
            <pc:sldMk cId="89962011" sldId="457"/>
            <ac:spMk id="3075" creationId="{F379C238-48C0-4405-B3A4-02E525A8B4C4}"/>
          </ac:spMkLst>
        </pc:spChg>
      </pc:sldChg>
      <pc:sldChg chg="modSp add mod">
        <pc:chgData name="Wei-hsung Lin" userId="27d5a8ae643e4031" providerId="LiveId" clId="{B6E29379-E565-44B9-AAC7-C1365B8922AD}" dt="2022-02-08T07:50:57.136" v="320" actId="207"/>
        <pc:sldMkLst>
          <pc:docMk/>
          <pc:sldMk cId="2621266948" sldId="458"/>
        </pc:sldMkLst>
        <pc:spChg chg="mod">
          <ac:chgData name="Wei-hsung Lin" userId="27d5a8ae643e4031" providerId="LiveId" clId="{B6E29379-E565-44B9-AAC7-C1365B8922AD}" dt="2022-02-08T07:43:13.177" v="268" actId="207"/>
          <ac:spMkLst>
            <pc:docMk/>
            <pc:sldMk cId="2621266948" sldId="458"/>
            <ac:spMk id="3074" creationId="{A0BE27F2-B76E-4F1B-95CC-EEA20737F5CB}"/>
          </ac:spMkLst>
        </pc:spChg>
        <pc:spChg chg="mod">
          <ac:chgData name="Wei-hsung Lin" userId="27d5a8ae643e4031" providerId="LiveId" clId="{B6E29379-E565-44B9-AAC7-C1365B8922AD}" dt="2022-02-08T07:50:57.136" v="320" actId="207"/>
          <ac:spMkLst>
            <pc:docMk/>
            <pc:sldMk cId="2621266948" sldId="458"/>
            <ac:spMk id="3075" creationId="{F379C238-48C0-4405-B3A4-02E525A8B4C4}"/>
          </ac:spMkLst>
        </pc:spChg>
      </pc:sldChg>
      <pc:sldChg chg="modSp add mod">
        <pc:chgData name="Wei-hsung Lin" userId="27d5a8ae643e4031" providerId="LiveId" clId="{B6E29379-E565-44B9-AAC7-C1365B8922AD}" dt="2022-02-08T07:47:50.589" v="303" actId="207"/>
        <pc:sldMkLst>
          <pc:docMk/>
          <pc:sldMk cId="239306951" sldId="459"/>
        </pc:sldMkLst>
        <pc:spChg chg="mod">
          <ac:chgData name="Wei-hsung Lin" userId="27d5a8ae643e4031" providerId="LiveId" clId="{B6E29379-E565-44B9-AAC7-C1365B8922AD}" dt="2022-02-08T07:47:50.589" v="303" actId="207"/>
          <ac:spMkLst>
            <pc:docMk/>
            <pc:sldMk cId="239306951" sldId="459"/>
            <ac:spMk id="3075" creationId="{F379C238-48C0-4405-B3A4-02E525A8B4C4}"/>
          </ac:spMkLst>
        </pc:spChg>
      </pc:sldChg>
      <pc:sldChg chg="modSp add mod">
        <pc:chgData name="Wei-hsung Lin" userId="27d5a8ae643e4031" providerId="LiveId" clId="{B6E29379-E565-44B9-AAC7-C1365B8922AD}" dt="2022-02-08T07:49:05.289" v="312" actId="6549"/>
        <pc:sldMkLst>
          <pc:docMk/>
          <pc:sldMk cId="2116262160" sldId="460"/>
        </pc:sldMkLst>
        <pc:spChg chg="mod">
          <ac:chgData name="Wei-hsung Lin" userId="27d5a8ae643e4031" providerId="LiveId" clId="{B6E29379-E565-44B9-AAC7-C1365B8922AD}" dt="2022-02-08T07:49:05.289" v="312" actId="6549"/>
          <ac:spMkLst>
            <pc:docMk/>
            <pc:sldMk cId="2116262160" sldId="460"/>
            <ac:spMk id="3075" creationId="{F379C238-48C0-4405-B3A4-02E525A8B4C4}"/>
          </ac:spMkLst>
        </pc:spChg>
      </pc:sldChg>
      <pc:sldChg chg="modSp add mod">
        <pc:chgData name="Wei-hsung Lin" userId="27d5a8ae643e4031" providerId="LiveId" clId="{B6E29379-E565-44B9-AAC7-C1365B8922AD}" dt="2022-02-08T07:49:45.322" v="315" actId="6549"/>
        <pc:sldMkLst>
          <pc:docMk/>
          <pc:sldMk cId="3719424394" sldId="461"/>
        </pc:sldMkLst>
        <pc:spChg chg="mod">
          <ac:chgData name="Wei-hsung Lin" userId="27d5a8ae643e4031" providerId="LiveId" clId="{B6E29379-E565-44B9-AAC7-C1365B8922AD}" dt="2022-02-08T07:49:45.322" v="315" actId="6549"/>
          <ac:spMkLst>
            <pc:docMk/>
            <pc:sldMk cId="3719424394" sldId="461"/>
            <ac:spMk id="3075" creationId="{F379C238-48C0-4405-B3A4-02E525A8B4C4}"/>
          </ac:spMkLst>
        </pc:spChg>
      </pc:sldChg>
      <pc:sldChg chg="modSp add mod">
        <pc:chgData name="Wei-hsung Lin" userId="27d5a8ae643e4031" providerId="LiveId" clId="{B6E29379-E565-44B9-AAC7-C1365B8922AD}" dt="2022-02-08T07:51:57.078" v="400" actId="20577"/>
        <pc:sldMkLst>
          <pc:docMk/>
          <pc:sldMk cId="3004883301" sldId="462"/>
        </pc:sldMkLst>
        <pc:spChg chg="mod">
          <ac:chgData name="Wei-hsung Lin" userId="27d5a8ae643e4031" providerId="LiveId" clId="{B6E29379-E565-44B9-AAC7-C1365B8922AD}" dt="2022-02-08T07:51:57.078" v="400" actId="20577"/>
          <ac:spMkLst>
            <pc:docMk/>
            <pc:sldMk cId="3004883301" sldId="462"/>
            <ac:spMk id="3075" creationId="{F379C238-48C0-4405-B3A4-02E525A8B4C4}"/>
          </ac:spMkLst>
        </pc:spChg>
      </pc:sldChg>
      <pc:sldChg chg="modSp add mod">
        <pc:chgData name="Wei-hsung Lin" userId="27d5a8ae643e4031" providerId="LiveId" clId="{B6E29379-E565-44B9-AAC7-C1365B8922AD}" dt="2022-02-08T07:52:44.279" v="403" actId="6549"/>
        <pc:sldMkLst>
          <pc:docMk/>
          <pc:sldMk cId="494219901" sldId="463"/>
        </pc:sldMkLst>
        <pc:spChg chg="mod">
          <ac:chgData name="Wei-hsung Lin" userId="27d5a8ae643e4031" providerId="LiveId" clId="{B6E29379-E565-44B9-AAC7-C1365B8922AD}" dt="2022-02-08T07:52:44.279" v="403" actId="6549"/>
          <ac:spMkLst>
            <pc:docMk/>
            <pc:sldMk cId="494219901" sldId="463"/>
            <ac:spMk id="3075" creationId="{F379C238-48C0-4405-B3A4-02E525A8B4C4}"/>
          </ac:spMkLst>
        </pc:spChg>
      </pc:sldChg>
      <pc:sldChg chg="modSp add mod">
        <pc:chgData name="Wei-hsung Lin" userId="27d5a8ae643e4031" providerId="LiveId" clId="{B6E29379-E565-44B9-AAC7-C1365B8922AD}" dt="2022-02-08T07:53:52.120" v="412" actId="6549"/>
        <pc:sldMkLst>
          <pc:docMk/>
          <pc:sldMk cId="1414819273" sldId="464"/>
        </pc:sldMkLst>
        <pc:spChg chg="mod">
          <ac:chgData name="Wei-hsung Lin" userId="27d5a8ae643e4031" providerId="LiveId" clId="{B6E29379-E565-44B9-AAC7-C1365B8922AD}" dt="2022-02-08T07:53:52.120" v="412" actId="6549"/>
          <ac:spMkLst>
            <pc:docMk/>
            <pc:sldMk cId="1414819273" sldId="464"/>
            <ac:spMk id="3075" creationId="{F379C238-48C0-4405-B3A4-02E525A8B4C4}"/>
          </ac:spMkLst>
        </pc:spChg>
      </pc:sldChg>
      <pc:sldChg chg="modSp add mod">
        <pc:chgData name="Wei-hsung Lin" userId="27d5a8ae643e4031" providerId="LiveId" clId="{B6E29379-E565-44B9-AAC7-C1365B8922AD}" dt="2022-02-08T07:54:36.340" v="419" actId="6549"/>
        <pc:sldMkLst>
          <pc:docMk/>
          <pc:sldMk cId="516384951" sldId="465"/>
        </pc:sldMkLst>
        <pc:spChg chg="mod">
          <ac:chgData name="Wei-hsung Lin" userId="27d5a8ae643e4031" providerId="LiveId" clId="{B6E29379-E565-44B9-AAC7-C1365B8922AD}" dt="2022-02-08T07:54:36.340" v="419" actId="6549"/>
          <ac:spMkLst>
            <pc:docMk/>
            <pc:sldMk cId="516384951" sldId="465"/>
            <ac:spMk id="3075" creationId="{F379C238-48C0-4405-B3A4-02E525A8B4C4}"/>
          </ac:spMkLst>
        </pc:spChg>
      </pc:sldChg>
      <pc:sldChg chg="modSp add mod">
        <pc:chgData name="Wei-hsung Lin" userId="27d5a8ae643e4031" providerId="LiveId" clId="{B6E29379-E565-44B9-AAC7-C1365B8922AD}" dt="2022-02-08T07:55:42.224" v="428" actId="6549"/>
        <pc:sldMkLst>
          <pc:docMk/>
          <pc:sldMk cId="1870640545" sldId="466"/>
        </pc:sldMkLst>
        <pc:spChg chg="mod">
          <ac:chgData name="Wei-hsung Lin" userId="27d5a8ae643e4031" providerId="LiveId" clId="{B6E29379-E565-44B9-AAC7-C1365B8922AD}" dt="2022-02-08T07:54:58.796" v="422" actId="207"/>
          <ac:spMkLst>
            <pc:docMk/>
            <pc:sldMk cId="1870640545" sldId="466"/>
            <ac:spMk id="3074" creationId="{A0BE27F2-B76E-4F1B-95CC-EEA20737F5CB}"/>
          </ac:spMkLst>
        </pc:spChg>
        <pc:spChg chg="mod">
          <ac:chgData name="Wei-hsung Lin" userId="27d5a8ae643e4031" providerId="LiveId" clId="{B6E29379-E565-44B9-AAC7-C1365B8922AD}" dt="2022-02-08T07:55:42.224" v="428" actId="6549"/>
          <ac:spMkLst>
            <pc:docMk/>
            <pc:sldMk cId="1870640545" sldId="466"/>
            <ac:spMk id="3075" creationId="{F379C238-48C0-4405-B3A4-02E525A8B4C4}"/>
          </ac:spMkLst>
        </pc:spChg>
      </pc:sldChg>
      <pc:sldChg chg="modSp add mod">
        <pc:chgData name="Wei-hsung Lin" userId="27d5a8ae643e4031" providerId="LiveId" clId="{B6E29379-E565-44B9-AAC7-C1365B8922AD}" dt="2022-02-08T07:57:58.542" v="441" actId="115"/>
        <pc:sldMkLst>
          <pc:docMk/>
          <pc:sldMk cId="4032424575" sldId="467"/>
        </pc:sldMkLst>
        <pc:spChg chg="mod">
          <ac:chgData name="Wei-hsung Lin" userId="27d5a8ae643e4031" providerId="LiveId" clId="{B6E29379-E565-44B9-AAC7-C1365B8922AD}" dt="2022-02-08T07:57:58.542" v="441" actId="115"/>
          <ac:spMkLst>
            <pc:docMk/>
            <pc:sldMk cId="4032424575" sldId="467"/>
            <ac:spMk id="3075" creationId="{F379C238-48C0-4405-B3A4-02E525A8B4C4}"/>
          </ac:spMkLst>
        </pc:spChg>
      </pc:sldChg>
      <pc:sldChg chg="modSp add mod">
        <pc:chgData name="Wei-hsung Lin" userId="27d5a8ae643e4031" providerId="LiveId" clId="{B6E29379-E565-44B9-AAC7-C1365B8922AD}" dt="2022-02-08T07:58:35.180" v="445" actId="6549"/>
        <pc:sldMkLst>
          <pc:docMk/>
          <pc:sldMk cId="1841265732" sldId="468"/>
        </pc:sldMkLst>
        <pc:spChg chg="mod">
          <ac:chgData name="Wei-hsung Lin" userId="27d5a8ae643e4031" providerId="LiveId" clId="{B6E29379-E565-44B9-AAC7-C1365B8922AD}" dt="2022-02-08T07:58:35.180" v="445" actId="6549"/>
          <ac:spMkLst>
            <pc:docMk/>
            <pc:sldMk cId="1841265732" sldId="468"/>
            <ac:spMk id="3075" creationId="{F379C238-48C0-4405-B3A4-02E525A8B4C4}"/>
          </ac:spMkLst>
        </pc:spChg>
      </pc:sldChg>
      <pc:sldChg chg="modSp add mod">
        <pc:chgData name="Wei-hsung Lin" userId="27d5a8ae643e4031" providerId="LiveId" clId="{B6E29379-E565-44B9-AAC7-C1365B8922AD}" dt="2022-02-08T07:59:56.892" v="459" actId="6549"/>
        <pc:sldMkLst>
          <pc:docMk/>
          <pc:sldMk cId="2452341162" sldId="469"/>
        </pc:sldMkLst>
        <pc:spChg chg="mod">
          <ac:chgData name="Wei-hsung Lin" userId="27d5a8ae643e4031" providerId="LiveId" clId="{B6E29379-E565-44B9-AAC7-C1365B8922AD}" dt="2022-02-08T07:59:56.892" v="459" actId="6549"/>
          <ac:spMkLst>
            <pc:docMk/>
            <pc:sldMk cId="2452341162" sldId="469"/>
            <ac:spMk id="3075" creationId="{F379C238-48C0-4405-B3A4-02E525A8B4C4}"/>
          </ac:spMkLst>
        </pc:spChg>
      </pc:sldChg>
      <pc:sldChg chg="modSp add mod">
        <pc:chgData name="Wei-hsung Lin" userId="27d5a8ae643e4031" providerId="LiveId" clId="{B6E29379-E565-44B9-AAC7-C1365B8922AD}" dt="2022-02-08T08:03:15.204" v="522" actId="20577"/>
        <pc:sldMkLst>
          <pc:docMk/>
          <pc:sldMk cId="2368049992" sldId="470"/>
        </pc:sldMkLst>
        <pc:spChg chg="mod">
          <ac:chgData name="Wei-hsung Lin" userId="27d5a8ae643e4031" providerId="LiveId" clId="{B6E29379-E565-44B9-AAC7-C1365B8922AD}" dt="2022-02-08T08:03:15.204" v="522" actId="20577"/>
          <ac:spMkLst>
            <pc:docMk/>
            <pc:sldMk cId="2368049992" sldId="470"/>
            <ac:spMk id="3075" creationId="{F379C238-48C0-4405-B3A4-02E525A8B4C4}"/>
          </ac:spMkLst>
        </pc:spChg>
      </pc:sldChg>
      <pc:sldChg chg="modSp add mod">
        <pc:chgData name="Wei-hsung Lin" userId="27d5a8ae643e4031" providerId="LiveId" clId="{B6E29379-E565-44B9-AAC7-C1365B8922AD}" dt="2022-02-08T08:05:07.661" v="544" actId="6549"/>
        <pc:sldMkLst>
          <pc:docMk/>
          <pc:sldMk cId="4280358110" sldId="471"/>
        </pc:sldMkLst>
        <pc:spChg chg="mod">
          <ac:chgData name="Wei-hsung Lin" userId="27d5a8ae643e4031" providerId="LiveId" clId="{B6E29379-E565-44B9-AAC7-C1365B8922AD}" dt="2022-02-08T08:05:07.661" v="544" actId="6549"/>
          <ac:spMkLst>
            <pc:docMk/>
            <pc:sldMk cId="4280358110" sldId="471"/>
            <ac:spMk id="3075" creationId="{F379C238-48C0-4405-B3A4-02E525A8B4C4}"/>
          </ac:spMkLst>
        </pc:spChg>
      </pc:sldChg>
      <pc:sldChg chg="modSp add mod">
        <pc:chgData name="Wei-hsung Lin" userId="27d5a8ae643e4031" providerId="LiveId" clId="{B6E29379-E565-44B9-AAC7-C1365B8922AD}" dt="2022-02-08T08:07:46.436" v="565" actId="20577"/>
        <pc:sldMkLst>
          <pc:docMk/>
          <pc:sldMk cId="2530409558" sldId="472"/>
        </pc:sldMkLst>
        <pc:spChg chg="mod">
          <ac:chgData name="Wei-hsung Lin" userId="27d5a8ae643e4031" providerId="LiveId" clId="{B6E29379-E565-44B9-AAC7-C1365B8922AD}" dt="2022-02-08T08:05:30.604" v="546" actId="207"/>
          <ac:spMkLst>
            <pc:docMk/>
            <pc:sldMk cId="2530409558" sldId="472"/>
            <ac:spMk id="3074" creationId="{A0BE27F2-B76E-4F1B-95CC-EEA20737F5CB}"/>
          </ac:spMkLst>
        </pc:spChg>
        <pc:spChg chg="mod">
          <ac:chgData name="Wei-hsung Lin" userId="27d5a8ae643e4031" providerId="LiveId" clId="{B6E29379-E565-44B9-AAC7-C1365B8922AD}" dt="2022-02-08T08:07:46.436" v="565" actId="20577"/>
          <ac:spMkLst>
            <pc:docMk/>
            <pc:sldMk cId="2530409558" sldId="472"/>
            <ac:spMk id="3075" creationId="{F379C238-48C0-4405-B3A4-02E525A8B4C4}"/>
          </ac:spMkLst>
        </pc:spChg>
      </pc:sldChg>
      <pc:sldChg chg="modSp add mod">
        <pc:chgData name="Wei-hsung Lin" userId="27d5a8ae643e4031" providerId="LiveId" clId="{B6E29379-E565-44B9-AAC7-C1365B8922AD}" dt="2022-02-08T08:08:43.982" v="583" actId="6549"/>
        <pc:sldMkLst>
          <pc:docMk/>
          <pc:sldMk cId="1376335246" sldId="473"/>
        </pc:sldMkLst>
        <pc:spChg chg="mod">
          <ac:chgData name="Wei-hsung Lin" userId="27d5a8ae643e4031" providerId="LiveId" clId="{B6E29379-E565-44B9-AAC7-C1365B8922AD}" dt="2022-02-08T08:08:43.982" v="583" actId="6549"/>
          <ac:spMkLst>
            <pc:docMk/>
            <pc:sldMk cId="1376335246" sldId="473"/>
            <ac:spMk id="3075" creationId="{F379C238-48C0-4405-B3A4-02E525A8B4C4}"/>
          </ac:spMkLst>
        </pc:spChg>
      </pc:sldChg>
      <pc:sldChg chg="modSp add mod">
        <pc:chgData name="Wei-hsung Lin" userId="27d5a8ae643e4031" providerId="LiveId" clId="{B6E29379-E565-44B9-AAC7-C1365B8922AD}" dt="2022-02-08T08:10:56.197" v="610" actId="20577"/>
        <pc:sldMkLst>
          <pc:docMk/>
          <pc:sldMk cId="1160861730" sldId="474"/>
        </pc:sldMkLst>
        <pc:spChg chg="mod">
          <ac:chgData name="Wei-hsung Lin" userId="27d5a8ae643e4031" providerId="LiveId" clId="{B6E29379-E565-44B9-AAC7-C1365B8922AD}" dt="2022-02-08T08:10:56.197" v="610" actId="20577"/>
          <ac:spMkLst>
            <pc:docMk/>
            <pc:sldMk cId="1160861730" sldId="474"/>
            <ac:spMk id="3075" creationId="{F379C238-48C0-4405-B3A4-02E525A8B4C4}"/>
          </ac:spMkLst>
        </pc:spChg>
      </pc:sldChg>
      <pc:sldChg chg="modSp add mod">
        <pc:chgData name="Wei-hsung Lin" userId="27d5a8ae643e4031" providerId="LiveId" clId="{B6E29379-E565-44B9-AAC7-C1365B8922AD}" dt="2022-02-08T08:12:58.298" v="626" actId="207"/>
        <pc:sldMkLst>
          <pc:docMk/>
          <pc:sldMk cId="4123228920" sldId="475"/>
        </pc:sldMkLst>
        <pc:spChg chg="mod">
          <ac:chgData name="Wei-hsung Lin" userId="27d5a8ae643e4031" providerId="LiveId" clId="{B6E29379-E565-44B9-AAC7-C1365B8922AD}" dt="2022-02-08T08:11:29.325" v="612"/>
          <ac:spMkLst>
            <pc:docMk/>
            <pc:sldMk cId="4123228920" sldId="475"/>
            <ac:spMk id="3074" creationId="{A0BE27F2-B76E-4F1B-95CC-EEA20737F5CB}"/>
          </ac:spMkLst>
        </pc:spChg>
        <pc:spChg chg="mod">
          <ac:chgData name="Wei-hsung Lin" userId="27d5a8ae643e4031" providerId="LiveId" clId="{B6E29379-E565-44B9-AAC7-C1365B8922AD}" dt="2022-02-08T08:12:58.298" v="626" actId="207"/>
          <ac:spMkLst>
            <pc:docMk/>
            <pc:sldMk cId="4123228920" sldId="475"/>
            <ac:spMk id="3075" creationId="{F379C238-48C0-4405-B3A4-02E525A8B4C4}"/>
          </ac:spMkLst>
        </pc:spChg>
      </pc:sldChg>
      <pc:sldChg chg="modSp add mod">
        <pc:chgData name="Wei-hsung Lin" userId="27d5a8ae643e4031" providerId="LiveId" clId="{B6E29379-E565-44B9-AAC7-C1365B8922AD}" dt="2022-02-08T08:13:48.254" v="634" actId="6549"/>
        <pc:sldMkLst>
          <pc:docMk/>
          <pc:sldMk cId="1924760431" sldId="476"/>
        </pc:sldMkLst>
        <pc:spChg chg="mod">
          <ac:chgData name="Wei-hsung Lin" userId="27d5a8ae643e4031" providerId="LiveId" clId="{B6E29379-E565-44B9-AAC7-C1365B8922AD}" dt="2022-02-08T08:13:48.254" v="634" actId="6549"/>
          <ac:spMkLst>
            <pc:docMk/>
            <pc:sldMk cId="1924760431" sldId="476"/>
            <ac:spMk id="3075" creationId="{F379C238-48C0-4405-B3A4-02E525A8B4C4}"/>
          </ac:spMkLst>
        </pc:spChg>
      </pc:sldChg>
      <pc:sldChg chg="modSp add mod">
        <pc:chgData name="Wei-hsung Lin" userId="27d5a8ae643e4031" providerId="LiveId" clId="{B6E29379-E565-44B9-AAC7-C1365B8922AD}" dt="2022-02-08T08:14:50.419" v="650"/>
        <pc:sldMkLst>
          <pc:docMk/>
          <pc:sldMk cId="1546892537" sldId="477"/>
        </pc:sldMkLst>
        <pc:spChg chg="mod">
          <ac:chgData name="Wei-hsung Lin" userId="27d5a8ae643e4031" providerId="LiveId" clId="{B6E29379-E565-44B9-AAC7-C1365B8922AD}" dt="2022-02-08T08:14:50.419" v="650"/>
          <ac:spMkLst>
            <pc:docMk/>
            <pc:sldMk cId="1546892537" sldId="477"/>
            <ac:spMk id="3074" creationId="{A0BE27F2-B76E-4F1B-95CC-EEA20737F5CB}"/>
          </ac:spMkLst>
        </pc:spChg>
        <pc:spChg chg="mod">
          <ac:chgData name="Wei-hsung Lin" userId="27d5a8ae643e4031" providerId="LiveId" clId="{B6E29379-E565-44B9-AAC7-C1365B8922AD}" dt="2022-02-08T08:14:24.101" v="640" actId="6549"/>
          <ac:spMkLst>
            <pc:docMk/>
            <pc:sldMk cId="1546892537" sldId="477"/>
            <ac:spMk id="3075" creationId="{F379C238-48C0-4405-B3A4-02E525A8B4C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7EC525-C967-4571-9C15-652ADCAD87F7}" type="datetimeFigureOut">
              <a:rPr lang="en-US" smtClean="0"/>
              <a:t>2/7/2022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CA238F-B821-4FA7-A22D-D41ED811E2B3}" type="slidenum">
              <a:rPr lang="en-US" smtClean="0"/>
              <a:t>‹#›</a:t>
            </a:fld>
            <a:endParaRPr lang="en-US"/>
          </a:p>
        </p:txBody>
      </p:sp>
    </p:spTree>
    <p:extLst>
      <p:ext uri="{BB962C8B-B14F-4D97-AF65-F5344CB8AC3E}">
        <p14:creationId xmlns:p14="http://schemas.microsoft.com/office/powerpoint/2010/main" val="1001119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a:t>
            </a:fld>
            <a:endParaRPr lang="en-US"/>
          </a:p>
        </p:txBody>
      </p:sp>
    </p:spTree>
    <p:extLst>
      <p:ext uri="{BB962C8B-B14F-4D97-AF65-F5344CB8AC3E}">
        <p14:creationId xmlns:p14="http://schemas.microsoft.com/office/powerpoint/2010/main" val="10999427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12</a:t>
            </a:fld>
            <a:endParaRPr lang="en-US"/>
          </a:p>
        </p:txBody>
      </p:sp>
    </p:spTree>
    <p:extLst>
      <p:ext uri="{BB962C8B-B14F-4D97-AF65-F5344CB8AC3E}">
        <p14:creationId xmlns:p14="http://schemas.microsoft.com/office/powerpoint/2010/main" val="6263487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13</a:t>
            </a:fld>
            <a:endParaRPr lang="en-US"/>
          </a:p>
        </p:txBody>
      </p:sp>
    </p:spTree>
    <p:extLst>
      <p:ext uri="{BB962C8B-B14F-4D97-AF65-F5344CB8AC3E}">
        <p14:creationId xmlns:p14="http://schemas.microsoft.com/office/powerpoint/2010/main" val="1044610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14</a:t>
            </a:fld>
            <a:endParaRPr lang="en-US"/>
          </a:p>
        </p:txBody>
      </p:sp>
    </p:spTree>
    <p:extLst>
      <p:ext uri="{BB962C8B-B14F-4D97-AF65-F5344CB8AC3E}">
        <p14:creationId xmlns:p14="http://schemas.microsoft.com/office/powerpoint/2010/main" val="24749118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15</a:t>
            </a:fld>
            <a:endParaRPr lang="en-US"/>
          </a:p>
        </p:txBody>
      </p:sp>
    </p:spTree>
    <p:extLst>
      <p:ext uri="{BB962C8B-B14F-4D97-AF65-F5344CB8AC3E}">
        <p14:creationId xmlns:p14="http://schemas.microsoft.com/office/powerpoint/2010/main" val="17367033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16</a:t>
            </a:fld>
            <a:endParaRPr lang="en-US"/>
          </a:p>
        </p:txBody>
      </p:sp>
    </p:spTree>
    <p:extLst>
      <p:ext uri="{BB962C8B-B14F-4D97-AF65-F5344CB8AC3E}">
        <p14:creationId xmlns:p14="http://schemas.microsoft.com/office/powerpoint/2010/main" val="41238959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17</a:t>
            </a:fld>
            <a:endParaRPr lang="en-US"/>
          </a:p>
        </p:txBody>
      </p:sp>
    </p:spTree>
    <p:extLst>
      <p:ext uri="{BB962C8B-B14F-4D97-AF65-F5344CB8AC3E}">
        <p14:creationId xmlns:p14="http://schemas.microsoft.com/office/powerpoint/2010/main" val="3709470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18</a:t>
            </a:fld>
            <a:endParaRPr lang="en-US"/>
          </a:p>
        </p:txBody>
      </p:sp>
    </p:spTree>
    <p:extLst>
      <p:ext uri="{BB962C8B-B14F-4D97-AF65-F5344CB8AC3E}">
        <p14:creationId xmlns:p14="http://schemas.microsoft.com/office/powerpoint/2010/main" val="8822580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19</a:t>
            </a:fld>
            <a:endParaRPr lang="en-US"/>
          </a:p>
        </p:txBody>
      </p:sp>
    </p:spTree>
    <p:extLst>
      <p:ext uri="{BB962C8B-B14F-4D97-AF65-F5344CB8AC3E}">
        <p14:creationId xmlns:p14="http://schemas.microsoft.com/office/powerpoint/2010/main" val="14931271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20</a:t>
            </a:fld>
            <a:endParaRPr lang="en-US"/>
          </a:p>
        </p:txBody>
      </p:sp>
    </p:spTree>
    <p:extLst>
      <p:ext uri="{BB962C8B-B14F-4D97-AF65-F5344CB8AC3E}">
        <p14:creationId xmlns:p14="http://schemas.microsoft.com/office/powerpoint/2010/main" val="12993422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21</a:t>
            </a:fld>
            <a:endParaRPr lang="en-US"/>
          </a:p>
        </p:txBody>
      </p:sp>
    </p:spTree>
    <p:extLst>
      <p:ext uri="{BB962C8B-B14F-4D97-AF65-F5344CB8AC3E}">
        <p14:creationId xmlns:p14="http://schemas.microsoft.com/office/powerpoint/2010/main" val="772333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4</a:t>
            </a:fld>
            <a:endParaRPr lang="en-US"/>
          </a:p>
        </p:txBody>
      </p:sp>
    </p:spTree>
    <p:extLst>
      <p:ext uri="{BB962C8B-B14F-4D97-AF65-F5344CB8AC3E}">
        <p14:creationId xmlns:p14="http://schemas.microsoft.com/office/powerpoint/2010/main" val="38558148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22</a:t>
            </a:fld>
            <a:endParaRPr lang="en-US"/>
          </a:p>
        </p:txBody>
      </p:sp>
    </p:spTree>
    <p:extLst>
      <p:ext uri="{BB962C8B-B14F-4D97-AF65-F5344CB8AC3E}">
        <p14:creationId xmlns:p14="http://schemas.microsoft.com/office/powerpoint/2010/main" val="10961698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23</a:t>
            </a:fld>
            <a:endParaRPr lang="en-US"/>
          </a:p>
        </p:txBody>
      </p:sp>
    </p:spTree>
    <p:extLst>
      <p:ext uri="{BB962C8B-B14F-4D97-AF65-F5344CB8AC3E}">
        <p14:creationId xmlns:p14="http://schemas.microsoft.com/office/powerpoint/2010/main" val="31810614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24</a:t>
            </a:fld>
            <a:endParaRPr lang="en-US"/>
          </a:p>
        </p:txBody>
      </p:sp>
    </p:spTree>
    <p:extLst>
      <p:ext uri="{BB962C8B-B14F-4D97-AF65-F5344CB8AC3E}">
        <p14:creationId xmlns:p14="http://schemas.microsoft.com/office/powerpoint/2010/main" val="3903405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25</a:t>
            </a:fld>
            <a:endParaRPr lang="en-US"/>
          </a:p>
        </p:txBody>
      </p:sp>
    </p:spTree>
    <p:extLst>
      <p:ext uri="{BB962C8B-B14F-4D97-AF65-F5344CB8AC3E}">
        <p14:creationId xmlns:p14="http://schemas.microsoft.com/office/powerpoint/2010/main" val="1410569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26</a:t>
            </a:fld>
            <a:endParaRPr lang="en-US"/>
          </a:p>
        </p:txBody>
      </p:sp>
    </p:spTree>
    <p:extLst>
      <p:ext uri="{BB962C8B-B14F-4D97-AF65-F5344CB8AC3E}">
        <p14:creationId xmlns:p14="http://schemas.microsoft.com/office/powerpoint/2010/main" val="15011134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27</a:t>
            </a:fld>
            <a:endParaRPr lang="en-US"/>
          </a:p>
        </p:txBody>
      </p:sp>
    </p:spTree>
    <p:extLst>
      <p:ext uri="{BB962C8B-B14F-4D97-AF65-F5344CB8AC3E}">
        <p14:creationId xmlns:p14="http://schemas.microsoft.com/office/powerpoint/2010/main" val="16085159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28</a:t>
            </a:fld>
            <a:endParaRPr lang="en-US"/>
          </a:p>
        </p:txBody>
      </p:sp>
    </p:spTree>
    <p:extLst>
      <p:ext uri="{BB962C8B-B14F-4D97-AF65-F5344CB8AC3E}">
        <p14:creationId xmlns:p14="http://schemas.microsoft.com/office/powerpoint/2010/main" val="34211120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29</a:t>
            </a:fld>
            <a:endParaRPr lang="en-US"/>
          </a:p>
        </p:txBody>
      </p:sp>
    </p:spTree>
    <p:extLst>
      <p:ext uri="{BB962C8B-B14F-4D97-AF65-F5344CB8AC3E}">
        <p14:creationId xmlns:p14="http://schemas.microsoft.com/office/powerpoint/2010/main" val="41462119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30</a:t>
            </a:fld>
            <a:endParaRPr lang="en-US"/>
          </a:p>
        </p:txBody>
      </p:sp>
    </p:spTree>
    <p:extLst>
      <p:ext uri="{BB962C8B-B14F-4D97-AF65-F5344CB8AC3E}">
        <p14:creationId xmlns:p14="http://schemas.microsoft.com/office/powerpoint/2010/main" val="4217662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31</a:t>
            </a:fld>
            <a:endParaRPr lang="en-US"/>
          </a:p>
        </p:txBody>
      </p:sp>
    </p:spTree>
    <p:extLst>
      <p:ext uri="{BB962C8B-B14F-4D97-AF65-F5344CB8AC3E}">
        <p14:creationId xmlns:p14="http://schemas.microsoft.com/office/powerpoint/2010/main" val="3605385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5</a:t>
            </a:fld>
            <a:endParaRPr lang="en-US"/>
          </a:p>
        </p:txBody>
      </p:sp>
    </p:spTree>
    <p:extLst>
      <p:ext uri="{BB962C8B-B14F-4D97-AF65-F5344CB8AC3E}">
        <p14:creationId xmlns:p14="http://schemas.microsoft.com/office/powerpoint/2010/main" val="387464054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32</a:t>
            </a:fld>
            <a:endParaRPr lang="en-US"/>
          </a:p>
        </p:txBody>
      </p:sp>
    </p:spTree>
    <p:extLst>
      <p:ext uri="{BB962C8B-B14F-4D97-AF65-F5344CB8AC3E}">
        <p14:creationId xmlns:p14="http://schemas.microsoft.com/office/powerpoint/2010/main" val="42464617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33</a:t>
            </a:fld>
            <a:endParaRPr lang="en-US"/>
          </a:p>
        </p:txBody>
      </p:sp>
    </p:spTree>
    <p:extLst>
      <p:ext uri="{BB962C8B-B14F-4D97-AF65-F5344CB8AC3E}">
        <p14:creationId xmlns:p14="http://schemas.microsoft.com/office/powerpoint/2010/main" val="38174988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34</a:t>
            </a:fld>
            <a:endParaRPr lang="en-US"/>
          </a:p>
        </p:txBody>
      </p:sp>
    </p:spTree>
    <p:extLst>
      <p:ext uri="{BB962C8B-B14F-4D97-AF65-F5344CB8AC3E}">
        <p14:creationId xmlns:p14="http://schemas.microsoft.com/office/powerpoint/2010/main" val="5843030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35</a:t>
            </a:fld>
            <a:endParaRPr lang="en-US"/>
          </a:p>
        </p:txBody>
      </p:sp>
    </p:spTree>
    <p:extLst>
      <p:ext uri="{BB962C8B-B14F-4D97-AF65-F5344CB8AC3E}">
        <p14:creationId xmlns:p14="http://schemas.microsoft.com/office/powerpoint/2010/main" val="300181201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36</a:t>
            </a:fld>
            <a:endParaRPr lang="en-US"/>
          </a:p>
        </p:txBody>
      </p:sp>
    </p:spTree>
    <p:extLst>
      <p:ext uri="{BB962C8B-B14F-4D97-AF65-F5344CB8AC3E}">
        <p14:creationId xmlns:p14="http://schemas.microsoft.com/office/powerpoint/2010/main" val="17511635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37</a:t>
            </a:fld>
            <a:endParaRPr lang="en-US"/>
          </a:p>
        </p:txBody>
      </p:sp>
    </p:spTree>
    <p:extLst>
      <p:ext uri="{BB962C8B-B14F-4D97-AF65-F5344CB8AC3E}">
        <p14:creationId xmlns:p14="http://schemas.microsoft.com/office/powerpoint/2010/main" val="247675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6</a:t>
            </a:fld>
            <a:endParaRPr lang="en-US"/>
          </a:p>
        </p:txBody>
      </p:sp>
    </p:spTree>
    <p:extLst>
      <p:ext uri="{BB962C8B-B14F-4D97-AF65-F5344CB8AC3E}">
        <p14:creationId xmlns:p14="http://schemas.microsoft.com/office/powerpoint/2010/main" val="1929810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7</a:t>
            </a:fld>
            <a:endParaRPr lang="en-US"/>
          </a:p>
        </p:txBody>
      </p:sp>
    </p:spTree>
    <p:extLst>
      <p:ext uri="{BB962C8B-B14F-4D97-AF65-F5344CB8AC3E}">
        <p14:creationId xmlns:p14="http://schemas.microsoft.com/office/powerpoint/2010/main" val="28335164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8</a:t>
            </a:fld>
            <a:endParaRPr lang="en-US"/>
          </a:p>
        </p:txBody>
      </p:sp>
    </p:spTree>
    <p:extLst>
      <p:ext uri="{BB962C8B-B14F-4D97-AF65-F5344CB8AC3E}">
        <p14:creationId xmlns:p14="http://schemas.microsoft.com/office/powerpoint/2010/main" val="385330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9</a:t>
            </a:fld>
            <a:endParaRPr lang="en-US"/>
          </a:p>
        </p:txBody>
      </p:sp>
    </p:spTree>
    <p:extLst>
      <p:ext uri="{BB962C8B-B14F-4D97-AF65-F5344CB8AC3E}">
        <p14:creationId xmlns:p14="http://schemas.microsoft.com/office/powerpoint/2010/main" val="3462550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10</a:t>
            </a:fld>
            <a:endParaRPr lang="en-US"/>
          </a:p>
        </p:txBody>
      </p:sp>
    </p:spTree>
    <p:extLst>
      <p:ext uri="{BB962C8B-B14F-4D97-AF65-F5344CB8AC3E}">
        <p14:creationId xmlns:p14="http://schemas.microsoft.com/office/powerpoint/2010/main" val="9108915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11</a:t>
            </a:fld>
            <a:endParaRPr lang="en-US"/>
          </a:p>
        </p:txBody>
      </p:sp>
    </p:spTree>
    <p:extLst>
      <p:ext uri="{BB962C8B-B14F-4D97-AF65-F5344CB8AC3E}">
        <p14:creationId xmlns:p14="http://schemas.microsoft.com/office/powerpoint/2010/main" val="1357783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C9C83A87-F439-4777-B719-CAC28092BF75}" type="slidenum">
              <a:rPr lang="en-US" altLang="zh-CN" smtClean="0"/>
              <a:pPr/>
              <a:t>‹#›</a:t>
            </a:fld>
            <a:endParaRPr lang="en-US" altLang="zh-CN"/>
          </a:p>
        </p:txBody>
      </p:sp>
    </p:spTree>
    <p:extLst>
      <p:ext uri="{BB962C8B-B14F-4D97-AF65-F5344CB8AC3E}">
        <p14:creationId xmlns:p14="http://schemas.microsoft.com/office/powerpoint/2010/main" val="1579563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01FC445A-8D52-4C98-BF38-81A557F47A0A}" type="slidenum">
              <a:rPr lang="en-US" altLang="zh-CN" smtClean="0"/>
              <a:pPr/>
              <a:t>‹#›</a:t>
            </a:fld>
            <a:endParaRPr lang="en-US" altLang="zh-CN"/>
          </a:p>
        </p:txBody>
      </p:sp>
    </p:spTree>
    <p:extLst>
      <p:ext uri="{BB962C8B-B14F-4D97-AF65-F5344CB8AC3E}">
        <p14:creationId xmlns:p14="http://schemas.microsoft.com/office/powerpoint/2010/main" val="2469583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8151121D-2401-426D-9BD7-285F0D402968}" type="slidenum">
              <a:rPr lang="en-US" altLang="zh-CN" smtClean="0"/>
              <a:pPr/>
              <a:t>‹#›</a:t>
            </a:fld>
            <a:endParaRPr lang="en-US" altLang="zh-CN"/>
          </a:p>
        </p:txBody>
      </p:sp>
    </p:spTree>
    <p:extLst>
      <p:ext uri="{BB962C8B-B14F-4D97-AF65-F5344CB8AC3E}">
        <p14:creationId xmlns:p14="http://schemas.microsoft.com/office/powerpoint/2010/main" val="3439088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320675"/>
            <a:ext cx="10363200" cy="1203325"/>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357909" y="1752600"/>
            <a:ext cx="10386291" cy="4343400"/>
          </a:xfrm>
          <a:solidFill>
            <a:schemeClr val="bg1">
              <a:alpha val="43000"/>
            </a:schemeClr>
          </a:solidFill>
        </p:spPr>
        <p:txBody>
          <a:bodyPr/>
          <a:lstStyle>
            <a:lvl1pPr>
              <a:defRPr b="1"/>
            </a:lvl1pPr>
            <a:lvl2pPr>
              <a:defRPr b="1"/>
            </a:lvl2pPr>
            <a:lvl3pPr>
              <a:defRPr b="1"/>
            </a:lvl3pPr>
            <a:lvl4pPr>
              <a:defRPr b="1"/>
            </a:lvl4pPr>
            <a:lvl5pPr>
              <a:defRPr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AF1F4137-F667-446A-8028-43E7E9170869}" type="slidenum">
              <a:rPr lang="en-US" altLang="zh-CN" smtClean="0"/>
              <a:pPr/>
              <a:t>‹#›</a:t>
            </a:fld>
            <a:endParaRPr lang="en-US" altLang="zh-CN"/>
          </a:p>
        </p:txBody>
      </p:sp>
    </p:spTree>
    <p:extLst>
      <p:ext uri="{BB962C8B-B14F-4D97-AF65-F5344CB8AC3E}">
        <p14:creationId xmlns:p14="http://schemas.microsoft.com/office/powerpoint/2010/main" val="505851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87FF8A53-213C-4B04-BBCB-00EA0501C8F1}" type="slidenum">
              <a:rPr lang="en-US" altLang="zh-CN" smtClean="0"/>
              <a:pPr/>
              <a:t>‹#›</a:t>
            </a:fld>
            <a:endParaRPr lang="en-US" altLang="zh-CN"/>
          </a:p>
        </p:txBody>
      </p:sp>
    </p:spTree>
    <p:extLst>
      <p:ext uri="{BB962C8B-B14F-4D97-AF65-F5344CB8AC3E}">
        <p14:creationId xmlns:p14="http://schemas.microsoft.com/office/powerpoint/2010/main" val="3623877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FA620081-D04E-459C-999C-80F7DE4E54A3}" type="slidenum">
              <a:rPr lang="en-US" altLang="zh-CN" smtClean="0"/>
              <a:pPr/>
              <a:t>‹#›</a:t>
            </a:fld>
            <a:endParaRPr lang="en-US" altLang="zh-CN"/>
          </a:p>
        </p:txBody>
      </p:sp>
    </p:spTree>
    <p:extLst>
      <p:ext uri="{BB962C8B-B14F-4D97-AF65-F5344CB8AC3E}">
        <p14:creationId xmlns:p14="http://schemas.microsoft.com/office/powerpoint/2010/main" val="206321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zh-CN"/>
          </a:p>
        </p:txBody>
      </p:sp>
      <p:sp>
        <p:nvSpPr>
          <p:cNvPr id="8" name="Footer Placeholder 7"/>
          <p:cNvSpPr>
            <a:spLocks noGrp="1"/>
          </p:cNvSpPr>
          <p:nvPr>
            <p:ph type="ftr" sz="quarter" idx="11"/>
          </p:nvPr>
        </p:nvSpPr>
        <p:spPr/>
        <p:txBody>
          <a:bodyPr/>
          <a:lstStyle/>
          <a:p>
            <a:endParaRPr lang="en-US" altLang="zh-CN"/>
          </a:p>
        </p:txBody>
      </p:sp>
      <p:sp>
        <p:nvSpPr>
          <p:cNvPr id="9" name="Slide Number Placeholder 8"/>
          <p:cNvSpPr>
            <a:spLocks noGrp="1"/>
          </p:cNvSpPr>
          <p:nvPr>
            <p:ph type="sldNum" sz="quarter" idx="12"/>
          </p:nvPr>
        </p:nvSpPr>
        <p:spPr/>
        <p:txBody>
          <a:bodyPr/>
          <a:lstStyle/>
          <a:p>
            <a:fld id="{008DDD6E-363F-4F3E-89B6-9A645B6F6718}" type="slidenum">
              <a:rPr lang="en-US" altLang="zh-CN" smtClean="0"/>
              <a:pPr/>
              <a:t>‹#›</a:t>
            </a:fld>
            <a:endParaRPr lang="en-US" altLang="zh-CN"/>
          </a:p>
        </p:txBody>
      </p:sp>
    </p:spTree>
    <p:extLst>
      <p:ext uri="{BB962C8B-B14F-4D97-AF65-F5344CB8AC3E}">
        <p14:creationId xmlns:p14="http://schemas.microsoft.com/office/powerpoint/2010/main" val="887323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zh-CN"/>
          </a:p>
        </p:txBody>
      </p:sp>
      <p:sp>
        <p:nvSpPr>
          <p:cNvPr id="4" name="Footer Placeholder 3"/>
          <p:cNvSpPr>
            <a:spLocks noGrp="1"/>
          </p:cNvSpPr>
          <p:nvPr>
            <p:ph type="ftr" sz="quarter" idx="11"/>
          </p:nvPr>
        </p:nvSpPr>
        <p:spPr/>
        <p:txBody>
          <a:bodyPr/>
          <a:lstStyle/>
          <a:p>
            <a:endParaRPr lang="en-US" altLang="zh-CN"/>
          </a:p>
        </p:txBody>
      </p:sp>
      <p:sp>
        <p:nvSpPr>
          <p:cNvPr id="5" name="Slide Number Placeholder 4"/>
          <p:cNvSpPr>
            <a:spLocks noGrp="1"/>
          </p:cNvSpPr>
          <p:nvPr>
            <p:ph type="sldNum" sz="quarter" idx="12"/>
          </p:nvPr>
        </p:nvSpPr>
        <p:spPr/>
        <p:txBody>
          <a:bodyPr/>
          <a:lstStyle/>
          <a:p>
            <a:fld id="{488D030F-12C8-44AB-8940-6E5771081AE2}" type="slidenum">
              <a:rPr lang="en-US" altLang="zh-CN" smtClean="0"/>
              <a:pPr/>
              <a:t>‹#›</a:t>
            </a:fld>
            <a:endParaRPr lang="en-US" altLang="zh-CN"/>
          </a:p>
        </p:txBody>
      </p:sp>
    </p:spTree>
    <p:extLst>
      <p:ext uri="{BB962C8B-B14F-4D97-AF65-F5344CB8AC3E}">
        <p14:creationId xmlns:p14="http://schemas.microsoft.com/office/powerpoint/2010/main" val="4154081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zh-CN"/>
          </a:p>
        </p:txBody>
      </p:sp>
      <p:sp>
        <p:nvSpPr>
          <p:cNvPr id="3" name="Footer Placeholder 2"/>
          <p:cNvSpPr>
            <a:spLocks noGrp="1"/>
          </p:cNvSpPr>
          <p:nvPr>
            <p:ph type="ftr" sz="quarter" idx="11"/>
          </p:nvPr>
        </p:nvSpPr>
        <p:spPr/>
        <p:txBody>
          <a:bodyPr/>
          <a:lstStyle/>
          <a:p>
            <a:endParaRPr lang="en-US" altLang="zh-CN"/>
          </a:p>
        </p:txBody>
      </p:sp>
      <p:sp>
        <p:nvSpPr>
          <p:cNvPr id="4" name="Slide Number Placeholder 3"/>
          <p:cNvSpPr>
            <a:spLocks noGrp="1"/>
          </p:cNvSpPr>
          <p:nvPr>
            <p:ph type="sldNum" sz="quarter" idx="12"/>
          </p:nvPr>
        </p:nvSpPr>
        <p:spPr/>
        <p:txBody>
          <a:bodyPr/>
          <a:lstStyle/>
          <a:p>
            <a:fld id="{3CDF4EC3-31B4-45FE-8395-2026F997BDD5}" type="slidenum">
              <a:rPr lang="en-US" altLang="zh-CN" smtClean="0"/>
              <a:pPr/>
              <a:t>‹#›</a:t>
            </a:fld>
            <a:endParaRPr lang="en-US" altLang="zh-CN"/>
          </a:p>
        </p:txBody>
      </p:sp>
    </p:spTree>
    <p:extLst>
      <p:ext uri="{BB962C8B-B14F-4D97-AF65-F5344CB8AC3E}">
        <p14:creationId xmlns:p14="http://schemas.microsoft.com/office/powerpoint/2010/main" val="3146734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8476CAE8-8003-43E6-92FB-CC9AB4BC8A37}" type="slidenum">
              <a:rPr lang="en-US" altLang="zh-CN" smtClean="0"/>
              <a:pPr/>
              <a:t>‹#›</a:t>
            </a:fld>
            <a:endParaRPr lang="en-US" altLang="zh-CN"/>
          </a:p>
        </p:txBody>
      </p:sp>
    </p:spTree>
    <p:extLst>
      <p:ext uri="{BB962C8B-B14F-4D97-AF65-F5344CB8AC3E}">
        <p14:creationId xmlns:p14="http://schemas.microsoft.com/office/powerpoint/2010/main" val="3013386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E8A8CE4B-8EE3-4EF3-965B-08D9ACA5AD86}" type="slidenum">
              <a:rPr lang="en-US" altLang="zh-CN" smtClean="0"/>
              <a:pPr/>
              <a:t>‹#›</a:t>
            </a:fld>
            <a:endParaRPr lang="en-US" altLang="zh-CN"/>
          </a:p>
        </p:txBody>
      </p:sp>
    </p:spTree>
    <p:extLst>
      <p:ext uri="{BB962C8B-B14F-4D97-AF65-F5344CB8AC3E}">
        <p14:creationId xmlns:p14="http://schemas.microsoft.com/office/powerpoint/2010/main" val="3970605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zh-C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zh-C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E77B00-3B17-44FD-8D67-5FD682ADCD69}" type="slidenum">
              <a:rPr lang="en-US" altLang="zh-CN" smtClean="0"/>
              <a:pPr/>
              <a:t>‹#›</a:t>
            </a:fld>
            <a:endParaRPr lang="en-US" altLang="zh-CN"/>
          </a:p>
        </p:txBody>
      </p:sp>
    </p:spTree>
    <p:extLst>
      <p:ext uri="{BB962C8B-B14F-4D97-AF65-F5344CB8AC3E}">
        <p14:creationId xmlns:p14="http://schemas.microsoft.com/office/powerpoint/2010/main" val="243573573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EE374CF-E32B-4E20-9125-EC278CE685C5}"/>
              </a:ext>
            </a:extLst>
          </p:cNvPr>
          <p:cNvSpPr>
            <a:spLocks noGrp="1" noChangeArrowheads="1"/>
          </p:cNvSpPr>
          <p:nvPr>
            <p:ph type="ctrTitle"/>
          </p:nvPr>
        </p:nvSpPr>
        <p:spPr>
          <a:xfrm>
            <a:off x="762000" y="990600"/>
            <a:ext cx="6553200" cy="1544637"/>
          </a:xfrm>
        </p:spPr>
        <p:txBody>
          <a:bodyPr>
            <a:normAutofit/>
          </a:bodyPr>
          <a:lstStyle/>
          <a:p>
            <a:r>
              <a:rPr lang="zh-CN" altLang="en-US" b="1" dirty="0"/>
              <a:t>磐石之上（</a:t>
            </a:r>
            <a:r>
              <a:rPr lang="en-US" altLang="zh-CN" b="1" dirty="0"/>
              <a:t>8</a:t>
            </a:r>
            <a:r>
              <a:rPr lang="zh-CN" altLang="en-US" b="1" dirty="0"/>
              <a:t>）</a:t>
            </a:r>
            <a:endParaRPr lang="en-US" altLang="zh-CN" b="1" dirty="0"/>
          </a:p>
        </p:txBody>
      </p:sp>
      <p:sp>
        <p:nvSpPr>
          <p:cNvPr id="2051" name="Rectangle 3">
            <a:extLst>
              <a:ext uri="{FF2B5EF4-FFF2-40B4-BE49-F238E27FC236}">
                <a16:creationId xmlns:a16="http://schemas.microsoft.com/office/drawing/2014/main" id="{D978EAF2-4A61-489B-B3FF-9FE5E3C8BC2E}"/>
              </a:ext>
            </a:extLst>
          </p:cNvPr>
          <p:cNvSpPr>
            <a:spLocks noGrp="1" noChangeArrowheads="1"/>
          </p:cNvSpPr>
          <p:nvPr>
            <p:ph type="subTitle" idx="1"/>
          </p:nvPr>
        </p:nvSpPr>
        <p:spPr>
          <a:xfrm>
            <a:off x="228600" y="3048000"/>
            <a:ext cx="6934200" cy="1447800"/>
          </a:xfrm>
        </p:spPr>
        <p:txBody>
          <a:bodyPr>
            <a:normAutofit/>
          </a:bodyPr>
          <a:lstStyle/>
          <a:p>
            <a:r>
              <a:rPr lang="zh-TW" altLang="en-US" sz="6600" b="1" dirty="0"/>
              <a:t>真悔改</a:t>
            </a:r>
            <a:endParaRPr lang="zh-CN" altLang="en-US" sz="4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真悔改</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457200" y="1143000"/>
            <a:ext cx="10058400" cy="5410200"/>
          </a:xfrm>
          <a:solidFill>
            <a:schemeClr val="bg1">
              <a:alpha val="69000"/>
            </a:schemeClr>
          </a:solidFill>
        </p:spPr>
        <p:txBody>
          <a:bodyPr>
            <a:noAutofit/>
          </a:bodyPr>
          <a:lstStyle/>
          <a:p>
            <a:pPr marL="0" indent="0">
              <a:buNone/>
            </a:pPr>
            <a:r>
              <a:rPr lang="zh-TW" altLang="en-US" sz="3200" dirty="0"/>
              <a:t>神學上有個很重要的字“</a:t>
            </a:r>
            <a:r>
              <a:rPr lang="en-US" altLang="zh-TW" sz="3200" dirty="0" err="1"/>
              <a:t>Shub</a:t>
            </a:r>
            <a:r>
              <a:rPr lang="en-US" altLang="zh-TW" sz="3200" dirty="0"/>
              <a:t>”</a:t>
            </a:r>
            <a:r>
              <a:rPr lang="zh-TW" altLang="en-US" sz="3200" dirty="0"/>
              <a:t>，就是「回轉」的意思，表示把以往的事拋諸腦後，永不再提。</a:t>
            </a:r>
            <a:endParaRPr lang="en-US" altLang="zh-TW" sz="3200" dirty="0"/>
          </a:p>
          <a:p>
            <a:pPr marL="0" indent="0">
              <a:buNone/>
            </a:pPr>
            <a:r>
              <a:rPr lang="zh-TW" altLang="en-US" sz="3200" dirty="0"/>
              <a:t>它所包涵的是一種很強烈的形象描繪，而且是用來形容被擄到巴比倫後再次回歸到耶路撒冷的猶太人，上帝向他們應許自己的同在。在這批人心中所存的，就是悔改的心，就是歸回上帝的心。</a:t>
            </a:r>
            <a:endParaRPr lang="en-US" altLang="zh-TW" sz="3200" dirty="0"/>
          </a:p>
        </p:txBody>
      </p:sp>
    </p:spTree>
    <p:extLst>
      <p:ext uri="{BB962C8B-B14F-4D97-AF65-F5344CB8AC3E}">
        <p14:creationId xmlns:p14="http://schemas.microsoft.com/office/powerpoint/2010/main" val="38075359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真悔改</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457200" y="1143000"/>
            <a:ext cx="10058400" cy="5410200"/>
          </a:xfrm>
          <a:solidFill>
            <a:schemeClr val="bg1">
              <a:alpha val="69000"/>
            </a:schemeClr>
          </a:solidFill>
        </p:spPr>
        <p:txBody>
          <a:bodyPr>
            <a:noAutofit/>
          </a:bodyPr>
          <a:lstStyle/>
          <a:p>
            <a:pPr marL="0" indent="0">
              <a:buNone/>
            </a:pPr>
            <a:r>
              <a:rPr lang="zh-TW" altLang="en-US" sz="3200" dirty="0"/>
              <a:t>悔改</a:t>
            </a:r>
            <a:r>
              <a:rPr lang="zh-CN" altLang="en-US" sz="3200" dirty="0"/>
              <a:t>的</a:t>
            </a:r>
            <a:r>
              <a:rPr lang="zh-TW" altLang="en-US" sz="3200" dirty="0"/>
              <a:t>外在的表現</a:t>
            </a:r>
            <a:r>
              <a:rPr lang="zh-CN" altLang="en-US" sz="3200" dirty="0"/>
              <a:t>：</a:t>
            </a:r>
            <a:endParaRPr lang="en-US" altLang="zh-TW" sz="3200" dirty="0"/>
          </a:p>
          <a:p>
            <a:pPr marL="0" indent="0">
              <a:buNone/>
            </a:pPr>
            <a:r>
              <a:rPr lang="zh-TW" altLang="en-US" sz="3200" dirty="0"/>
              <a:t>在舊約裏，一般來說，悔改總是和一些外在的表現連在一塊兒的（王上 </a:t>
            </a:r>
            <a:r>
              <a:rPr lang="en-US" altLang="zh-TW" sz="3200" dirty="0"/>
              <a:t>21:27;</a:t>
            </a:r>
            <a:r>
              <a:rPr lang="zh-TW" altLang="en-US" sz="3200" dirty="0"/>
              <a:t>賽 </a:t>
            </a:r>
            <a:r>
              <a:rPr lang="en-US" altLang="zh-TW" sz="3200" dirty="0"/>
              <a:t>58:5;</a:t>
            </a:r>
            <a:r>
              <a:rPr lang="zh-TW" altLang="en-US" sz="3200" dirty="0"/>
              <a:t>尼 </a:t>
            </a:r>
            <a:r>
              <a:rPr lang="en-US" altLang="zh-TW" sz="3200" dirty="0"/>
              <a:t>9:1;</a:t>
            </a:r>
            <a:r>
              <a:rPr lang="zh-TW" altLang="en-US" sz="3200" dirty="0"/>
              <a:t>何 </a:t>
            </a:r>
            <a:r>
              <a:rPr lang="en-US" altLang="zh-TW" sz="3200" dirty="0"/>
              <a:t>7:14;</a:t>
            </a:r>
            <a:r>
              <a:rPr lang="zh-TW" altLang="en-US" sz="3200" dirty="0"/>
              <a:t>拿 </a:t>
            </a:r>
            <a:r>
              <a:rPr lang="en-US" altLang="zh-TW" sz="3200" dirty="0"/>
              <a:t>3:8</a:t>
            </a:r>
            <a:r>
              <a:rPr lang="zh-TW" altLang="en-US" sz="3200" dirty="0"/>
              <a:t>）。 有時，在舊約的宗教觀裏，悔改一詞也被人訛誤成苦行的意思，他們以為單憑外表的愁眉苦臉，上帝就會受感動，又或以為悔改是一種可以換取功德的行為。</a:t>
            </a:r>
            <a:endParaRPr lang="en-US" altLang="zh-TW" sz="3200" dirty="0"/>
          </a:p>
          <a:p>
            <a:pPr marL="457200" lvl="1" indent="0">
              <a:buNone/>
            </a:pPr>
            <a:r>
              <a:rPr lang="zh-TW" altLang="en-US" sz="2800" dirty="0"/>
              <a:t>舊約聖經半點沒有支持過這種的觀念，舊約從未給律法主義留過餘地！</a:t>
            </a:r>
            <a:endParaRPr lang="en-US" altLang="zh-TW" sz="2800" dirty="0"/>
          </a:p>
          <a:p>
            <a:pPr marL="0" indent="0">
              <a:buNone/>
            </a:pPr>
            <a:r>
              <a:rPr lang="zh-TW" altLang="en-US" sz="3200" dirty="0"/>
              <a:t>又有的時候，悔改被理解成一種表面的、機械式的動作。</a:t>
            </a:r>
            <a:endParaRPr lang="en-US" altLang="zh-TW" sz="3200" dirty="0"/>
          </a:p>
        </p:txBody>
      </p:sp>
    </p:spTree>
    <p:extLst>
      <p:ext uri="{BB962C8B-B14F-4D97-AF65-F5344CB8AC3E}">
        <p14:creationId xmlns:p14="http://schemas.microsoft.com/office/powerpoint/2010/main" val="5146124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真悔改</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457200" y="1143000"/>
            <a:ext cx="10058400" cy="5410200"/>
          </a:xfrm>
          <a:solidFill>
            <a:schemeClr val="bg1">
              <a:alpha val="69000"/>
            </a:schemeClr>
          </a:solidFill>
        </p:spPr>
        <p:txBody>
          <a:bodyPr>
            <a:noAutofit/>
          </a:bodyPr>
          <a:lstStyle/>
          <a:p>
            <a:pPr marL="0" indent="0">
              <a:buNone/>
            </a:pPr>
            <a:r>
              <a:rPr lang="zh-TW" altLang="en-US" sz="3200" dirty="0"/>
              <a:t>悔改</a:t>
            </a:r>
            <a:r>
              <a:rPr lang="zh-CN" altLang="en-US" sz="3200" dirty="0"/>
              <a:t>的</a:t>
            </a:r>
            <a:r>
              <a:rPr lang="zh-TW" altLang="en-US" sz="3200" dirty="0"/>
              <a:t>外在的表現</a:t>
            </a:r>
            <a:r>
              <a:rPr lang="zh-CN" altLang="en-US" sz="3200" dirty="0"/>
              <a:t>：</a:t>
            </a:r>
            <a:endParaRPr lang="en-US" altLang="zh-TW" sz="3200" dirty="0"/>
          </a:p>
          <a:p>
            <a:pPr marL="0" indent="0">
              <a:buNone/>
            </a:pPr>
            <a:r>
              <a:rPr lang="zh-TW" altLang="en-US" sz="3200" dirty="0"/>
              <a:t>何西亞先知用了在整本聖經中被喻為最尖銳、最生動、最透徹的描述，來形容當時的以色列民：</a:t>
            </a:r>
          </a:p>
          <a:p>
            <a:pPr marL="0" indent="0">
              <a:buNone/>
            </a:pPr>
            <a:r>
              <a:rPr lang="zh-TW" altLang="en-US" sz="3200" dirty="0"/>
              <a:t>來吧！讓我們回轉歸向耶和華；因為，他雖然撕裂了我們，但必定醫治我們；他雖然擊傷了我們，卻必替我們裹傷。兩天以後，他要使我們復原；第三天，他要使我們起來，我們就可以活在他的面前。（ 何 </a:t>
            </a:r>
            <a:r>
              <a:rPr lang="en-US" altLang="zh-TW" sz="3200" dirty="0"/>
              <a:t>6:1-2</a:t>
            </a:r>
            <a:r>
              <a:rPr lang="zh-TW" altLang="en-US" sz="3200" dirty="0"/>
              <a:t>）</a:t>
            </a:r>
            <a:endParaRPr lang="en-US" altLang="zh-TW" sz="3200" dirty="0"/>
          </a:p>
          <a:p>
            <a:pPr marL="0" indent="0">
              <a:buNone/>
            </a:pPr>
            <a:r>
              <a:rPr lang="zh-CN" altLang="en-US" sz="3200" dirty="0"/>
              <a:t>神的回应：</a:t>
            </a:r>
            <a:r>
              <a:rPr lang="zh-TW" altLang="en-US" sz="3200" dirty="0"/>
              <a:t>以法蓮啊！我要怎樣待你呢？猶大啊！我要怎樣待你呢？你們的愛心像早晨的雲霧；又像瞬即消逝的朝露。（ 何 </a:t>
            </a:r>
            <a:r>
              <a:rPr lang="en-US" altLang="zh-TW" sz="3200" dirty="0"/>
              <a:t>6:4</a:t>
            </a:r>
            <a:r>
              <a:rPr lang="zh-TW" altLang="en-US" sz="3200" dirty="0"/>
              <a:t>）</a:t>
            </a:r>
            <a:endParaRPr lang="en-US" altLang="zh-TW" sz="3200" dirty="0"/>
          </a:p>
        </p:txBody>
      </p:sp>
    </p:spTree>
    <p:extLst>
      <p:ext uri="{BB962C8B-B14F-4D97-AF65-F5344CB8AC3E}">
        <p14:creationId xmlns:p14="http://schemas.microsoft.com/office/powerpoint/2010/main" val="9567703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真悔改</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457200" y="914400"/>
            <a:ext cx="9982200" cy="5715000"/>
          </a:xfrm>
          <a:solidFill>
            <a:schemeClr val="bg1">
              <a:alpha val="69000"/>
            </a:schemeClr>
          </a:solidFill>
        </p:spPr>
        <p:txBody>
          <a:bodyPr>
            <a:noAutofit/>
          </a:bodyPr>
          <a:lstStyle/>
          <a:p>
            <a:pPr marL="0" indent="0">
              <a:buNone/>
            </a:pPr>
            <a:r>
              <a:rPr lang="zh-TW" altLang="en-US" sz="3200" dirty="0"/>
              <a:t>悔改是</a:t>
            </a:r>
            <a:r>
              <a:rPr lang="zh-CN" altLang="en-US" sz="3200" dirty="0"/>
              <a:t>内</a:t>
            </a:r>
            <a:r>
              <a:rPr lang="zh-TW" altLang="en-US" sz="3200" dirty="0"/>
              <a:t>在的</a:t>
            </a:r>
            <a:r>
              <a:rPr lang="zh-CN" altLang="en-US" sz="3200" dirty="0"/>
              <a:t>改变：</a:t>
            </a:r>
            <a:endParaRPr lang="en-US" altLang="zh-TW" sz="3200" dirty="0"/>
          </a:p>
          <a:p>
            <a:pPr marL="0" indent="0">
              <a:buNone/>
            </a:pPr>
            <a:r>
              <a:rPr lang="zh-TW" altLang="en-US" sz="3200" dirty="0"/>
              <a:t>縱使以色列民對上帝的心意模糊不清，先知卻清楚認識到悔改是要付很大代價的。以賽亞先知把眾人指向上帝所要的那種悔改。這樣的悔改能結出道德行為上的果子，並且能帶來新生命。「你們要撕裂你們的心腸，不要撕裂你們的衣服。」（ 珥 </a:t>
            </a:r>
            <a:r>
              <a:rPr lang="en-US" altLang="zh-TW" sz="3200" dirty="0"/>
              <a:t>2:13</a:t>
            </a:r>
            <a:r>
              <a:rPr lang="zh-TW" altLang="en-US" sz="3200" dirty="0"/>
              <a:t>）真正的悔改是發自內心的，不是僅僅外在的表面功夫。</a:t>
            </a:r>
            <a:endParaRPr lang="en-US" altLang="zh-TW" sz="3200" dirty="0"/>
          </a:p>
          <a:p>
            <a:pPr marL="0" indent="0">
              <a:buNone/>
            </a:pPr>
            <a:r>
              <a:rPr lang="zh-TW" altLang="en-US" sz="3200" dirty="0"/>
              <a:t>在舊約先知的勸戒下，人們被召回頭，真心悔改，</a:t>
            </a:r>
            <a:r>
              <a:rPr lang="zh-TW" altLang="en-US" sz="3200" dirty="0">
                <a:solidFill>
                  <a:srgbClr val="FF0000"/>
                </a:solidFill>
              </a:rPr>
              <a:t>從心靈裏和道德行為上悔改</a:t>
            </a:r>
            <a:r>
              <a:rPr lang="zh-TW" altLang="en-US" sz="3200" dirty="0"/>
              <a:t>。這種召人悔改的呼召，集中點則放在上帝與人所立的約上（正如何西亞書 </a:t>
            </a:r>
            <a:r>
              <a:rPr lang="en-US" altLang="zh-TW" sz="3200" dirty="0"/>
              <a:t>6:7 </a:t>
            </a:r>
            <a:r>
              <a:rPr lang="zh-TW" altLang="en-US" sz="3200" dirty="0"/>
              <a:t>所指出的）。 </a:t>
            </a:r>
            <a:endParaRPr lang="en-US" altLang="zh-TW" sz="3200" dirty="0"/>
          </a:p>
          <a:p>
            <a:pPr marL="0" indent="0">
              <a:buNone/>
            </a:pPr>
            <a:r>
              <a:rPr lang="zh-TW" altLang="en-US" sz="3200" dirty="0"/>
              <a:t>違約的百姓必須回到上帝的約、和立約的上帝那裏</a:t>
            </a:r>
            <a:endParaRPr lang="en-US" altLang="zh-TW" sz="3200" dirty="0"/>
          </a:p>
        </p:txBody>
      </p:sp>
    </p:spTree>
    <p:extLst>
      <p:ext uri="{BB962C8B-B14F-4D97-AF65-F5344CB8AC3E}">
        <p14:creationId xmlns:p14="http://schemas.microsoft.com/office/powerpoint/2010/main" val="5616357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舊約裏真心悔改的記號</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457200" y="914400"/>
            <a:ext cx="9982200" cy="5715000"/>
          </a:xfrm>
          <a:solidFill>
            <a:schemeClr val="bg1">
              <a:alpha val="69000"/>
            </a:schemeClr>
          </a:solidFill>
        </p:spPr>
        <p:txBody>
          <a:bodyPr>
            <a:noAutofit/>
          </a:bodyPr>
          <a:lstStyle/>
          <a:p>
            <a:pPr marL="0" indent="0">
              <a:buNone/>
            </a:pPr>
            <a:r>
              <a:rPr lang="en-US" altLang="zh-TW" sz="3200" dirty="0"/>
              <a:t>(1) </a:t>
            </a:r>
            <a:r>
              <a:rPr lang="zh-TW" altLang="en-US" sz="3200" dirty="0"/>
              <a:t>真悔改乃對主產生</a:t>
            </a:r>
            <a:r>
              <a:rPr lang="zh-TW" altLang="en-US" sz="3200" dirty="0">
                <a:solidFill>
                  <a:srgbClr val="FF0000"/>
                </a:solidFill>
              </a:rPr>
              <a:t>新的信靠</a:t>
            </a:r>
            <a:r>
              <a:rPr lang="zh-TW" altLang="en-US" sz="3200" dirty="0"/>
              <a:t>：「你們得力在於平靜和信靠。」（ 賽 </a:t>
            </a:r>
            <a:r>
              <a:rPr lang="en-US" altLang="zh-TW" sz="3200" dirty="0"/>
              <a:t>30:15</a:t>
            </a:r>
            <a:r>
              <a:rPr lang="zh-TW" altLang="en-US" sz="3200" dirty="0"/>
              <a:t>）</a:t>
            </a:r>
          </a:p>
          <a:p>
            <a:pPr marL="0" indent="0">
              <a:buNone/>
            </a:pPr>
            <a:r>
              <a:rPr lang="en-US" altLang="zh-TW" sz="3200" dirty="0"/>
              <a:t>(2) </a:t>
            </a:r>
            <a:r>
              <a:rPr lang="zh-TW" altLang="en-US" sz="3200" dirty="0"/>
              <a:t>悔改結出的必然果子就是</a:t>
            </a:r>
            <a:r>
              <a:rPr lang="zh-TW" altLang="en-US" sz="3200" dirty="0">
                <a:solidFill>
                  <a:srgbClr val="FF0000"/>
                </a:solidFill>
              </a:rPr>
              <a:t>順服</a:t>
            </a:r>
            <a:r>
              <a:rPr lang="zh-TW" altLang="en-US" sz="3200" dirty="0"/>
              <a:t>，在耶利米先知的時代，就提到這種順服的表現，耶和華說：「現今你們悔改，行我眼中看為正的事，各人向自己的同胞宣告自由，並且在稱為我名下的殿中，在我面前立了約。」（ 耶 </a:t>
            </a:r>
            <a:r>
              <a:rPr lang="en-US" altLang="zh-TW" sz="3200" dirty="0"/>
              <a:t>34:15</a:t>
            </a:r>
            <a:r>
              <a:rPr lang="zh-TW" altLang="en-US" sz="3200" dirty="0"/>
              <a:t>）</a:t>
            </a:r>
          </a:p>
          <a:p>
            <a:pPr marL="0" indent="0">
              <a:buNone/>
            </a:pPr>
            <a:r>
              <a:rPr lang="en-US" altLang="zh-TW" sz="3200" dirty="0"/>
              <a:t>(3) </a:t>
            </a:r>
            <a:r>
              <a:rPr lang="zh-TW" altLang="en-US" sz="3200" dirty="0"/>
              <a:t>這種順服尤其表現在</a:t>
            </a:r>
            <a:r>
              <a:rPr lang="zh-TW" altLang="en-US" sz="3200" dirty="0">
                <a:solidFill>
                  <a:srgbClr val="FF0000"/>
                </a:solidFill>
              </a:rPr>
              <a:t>對邪惡之事的棄絕</a:t>
            </a:r>
            <a:r>
              <a:rPr lang="zh-TW" altLang="en-US" sz="3200" dirty="0"/>
              <a:t>，並且回頭歸向所立之約的生活方式。</a:t>
            </a:r>
            <a:r>
              <a:rPr lang="en-US" altLang="zh-CN" sz="3200" dirty="0"/>
              <a:t>3 </a:t>
            </a:r>
            <a:r>
              <a:rPr lang="zh-CN" altLang="en-US" sz="3200" dirty="0"/>
              <a:t>或者犹大家听见我想要降于他们的一切灾祸，各人就回头离开恶道，我好赦免他们的罪孽和罪恶。”</a:t>
            </a:r>
            <a:r>
              <a:rPr lang="zh-TW" altLang="en-US" sz="3200" dirty="0"/>
              <a:t>（ 耶 </a:t>
            </a:r>
            <a:r>
              <a:rPr lang="en-US" altLang="zh-TW" sz="3200" dirty="0"/>
              <a:t>36:3</a:t>
            </a:r>
            <a:r>
              <a:rPr lang="zh-TW" altLang="en-US" sz="3200" dirty="0"/>
              <a:t>）</a:t>
            </a:r>
            <a:endParaRPr lang="en-US" altLang="zh-TW" sz="3200" dirty="0"/>
          </a:p>
        </p:txBody>
      </p:sp>
    </p:spTree>
    <p:extLst>
      <p:ext uri="{BB962C8B-B14F-4D97-AF65-F5344CB8AC3E}">
        <p14:creationId xmlns:p14="http://schemas.microsoft.com/office/powerpoint/2010/main" val="31948542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舊約裏真心悔改的記號</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457200" y="914400"/>
            <a:ext cx="9982200" cy="5715000"/>
          </a:xfrm>
          <a:solidFill>
            <a:schemeClr val="bg1">
              <a:alpha val="69000"/>
            </a:schemeClr>
          </a:solidFill>
        </p:spPr>
        <p:txBody>
          <a:bodyPr>
            <a:noAutofit/>
          </a:bodyPr>
          <a:lstStyle/>
          <a:p>
            <a:pPr marL="0" indent="0">
              <a:buNone/>
            </a:pPr>
            <a:r>
              <a:rPr lang="zh-TW" altLang="en-US" sz="3200" dirty="0"/>
              <a:t>這即是向整個民族發出的呼籲，也是向每一個個人發出的呼籲。</a:t>
            </a:r>
            <a:endParaRPr lang="en-US" altLang="zh-TW" sz="3200" dirty="0"/>
          </a:p>
          <a:p>
            <a:pPr marL="0" indent="0">
              <a:buNone/>
            </a:pPr>
            <a:r>
              <a:rPr lang="zh-TW" altLang="en-US" sz="3200" dirty="0"/>
              <a:t>以西結（結 </a:t>
            </a:r>
            <a:r>
              <a:rPr lang="en-US" altLang="zh-TW" sz="3200" dirty="0"/>
              <a:t>3:19;18:21,23,27;33:12,14,19</a:t>
            </a:r>
            <a:r>
              <a:rPr lang="zh-TW" altLang="en-US" sz="3200" dirty="0"/>
              <a:t>）。 如果一個人從自己的惡道中回轉，他必會發現這悔改所引向的是生命（結 </a:t>
            </a:r>
            <a:r>
              <a:rPr lang="en-US" altLang="zh-TW" sz="3200" dirty="0"/>
              <a:t>18:21-23</a:t>
            </a:r>
            <a:r>
              <a:rPr lang="zh-TW" altLang="en-US" sz="3200" dirty="0"/>
              <a:t>）。 你能看出以西結這句呼籲的邏輯嗎？「</a:t>
            </a:r>
            <a:r>
              <a:rPr lang="en-US" altLang="zh-CN" sz="3200" dirty="0"/>
              <a:t>31 </a:t>
            </a:r>
            <a:r>
              <a:rPr lang="zh-CN" altLang="en-US" sz="3200" dirty="0"/>
              <a:t>你们要将所犯的一切罪过尽行抛弃，自做一个新心和新灵。以色列家啊，你们何必死亡呢？</a:t>
            </a:r>
            <a:r>
              <a:rPr lang="zh-TW" altLang="en-US" sz="3200" dirty="0"/>
              <a:t>」（ 結 </a:t>
            </a:r>
            <a:r>
              <a:rPr lang="en-US" altLang="zh-TW" sz="3200" dirty="0"/>
              <a:t>18:31</a:t>
            </a:r>
            <a:r>
              <a:rPr lang="zh-TW" altLang="en-US" sz="3200" dirty="0"/>
              <a:t>）</a:t>
            </a:r>
            <a:endParaRPr lang="en-US" altLang="zh-TW" sz="3200" dirty="0"/>
          </a:p>
        </p:txBody>
      </p:sp>
    </p:spTree>
    <p:extLst>
      <p:ext uri="{BB962C8B-B14F-4D97-AF65-F5344CB8AC3E}">
        <p14:creationId xmlns:p14="http://schemas.microsoft.com/office/powerpoint/2010/main" val="32201013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舊約裏真心悔改的記號</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10439400" cy="5714999"/>
          </a:xfrm>
          <a:solidFill>
            <a:schemeClr val="bg1">
              <a:alpha val="69000"/>
            </a:schemeClr>
          </a:solidFill>
        </p:spPr>
        <p:txBody>
          <a:bodyPr>
            <a:noAutofit/>
          </a:bodyPr>
          <a:lstStyle/>
          <a:p>
            <a:pPr marL="0" indent="0">
              <a:buNone/>
            </a:pPr>
            <a:r>
              <a:rPr lang="zh-TW" altLang="en-US" sz="3200" dirty="0"/>
              <a:t>在一些英文聖經譯本裏，「悔改」（ </a:t>
            </a:r>
            <a:r>
              <a:rPr lang="en-US" altLang="zh-TW" sz="3200" dirty="0"/>
              <a:t>repent</a:t>
            </a:r>
            <a:r>
              <a:rPr lang="zh-TW" altLang="en-US" sz="3200" dirty="0"/>
              <a:t>）翻了原文兩個字，一個是 </a:t>
            </a:r>
            <a:r>
              <a:rPr lang="en-US" altLang="zh-TW" sz="3200" dirty="0" err="1"/>
              <a:t>metanoesymbol</a:t>
            </a:r>
            <a:r>
              <a:rPr lang="zh-TW" altLang="en-US" sz="3200" dirty="0"/>
              <a:t>，意思是叫人改變心意；另一個是 </a:t>
            </a:r>
            <a:r>
              <a:rPr lang="en-US" altLang="zh-TW" sz="3200" dirty="0" err="1"/>
              <a:t>metanelomai</a:t>
            </a:r>
            <a:r>
              <a:rPr lang="zh-TW" altLang="en-US" sz="3200" dirty="0"/>
              <a:t>，其真正的意思比較接近「懊悔」 </a:t>
            </a:r>
            <a:r>
              <a:rPr lang="en-US" altLang="zh-TW" sz="3200" dirty="0"/>
              <a:t>(to regret)</a:t>
            </a:r>
            <a:r>
              <a:rPr lang="zh-TW" altLang="en-US" sz="3200" dirty="0"/>
              <a:t>，過於接近「悔改」 </a:t>
            </a:r>
            <a:r>
              <a:rPr lang="en-US" altLang="zh-TW" sz="3200" dirty="0"/>
              <a:t>(to repent)</a:t>
            </a:r>
          </a:p>
          <a:p>
            <a:pPr marL="0" indent="0">
              <a:buNone/>
            </a:pPr>
            <a:r>
              <a:rPr lang="zh-TW" altLang="en-US" sz="3200" dirty="0"/>
              <a:t>真悔改（ </a:t>
            </a:r>
            <a:r>
              <a:rPr lang="en-US" altLang="zh-TW" sz="3200" dirty="0"/>
              <a:t>metanoia</a:t>
            </a:r>
            <a:r>
              <a:rPr lang="zh-TW" altLang="en-US" sz="3200" dirty="0"/>
              <a:t>）就是歸回上帝。這歸回使基督徒的靈命開始，也使基督徒的靈命的延續，一直到這靈命結束。</a:t>
            </a:r>
            <a:endParaRPr lang="en-US" altLang="zh-TW" sz="3200" dirty="0"/>
          </a:p>
          <a:p>
            <a:pPr marL="0" indent="0">
              <a:buNone/>
            </a:pPr>
            <a:r>
              <a:rPr lang="zh-TW" altLang="en-US" sz="3200" dirty="0"/>
              <a:t>悔改就是浪子從遠方回到父家，從此服事他，被他接納。浪子之所以會歸家，很明顯是由於被心中一種懊悔的意念所促使：「我父親有那麼多雇工，又有豐富的食物，我卻要在這裏餓死麼？」（ 路 </a:t>
            </a:r>
            <a:r>
              <a:rPr lang="en-US" altLang="zh-TW" sz="3200" dirty="0"/>
              <a:t>15:17</a:t>
            </a:r>
            <a:r>
              <a:rPr lang="zh-TW" altLang="en-US" sz="3200" dirty="0"/>
              <a:t>）然而，我們在這裏所講的悔改，不僅僅是指懊悔。悔改是指一種「方向的扭轉」。</a:t>
            </a:r>
            <a:endParaRPr lang="en-US" altLang="zh-TW" sz="3200" dirty="0"/>
          </a:p>
        </p:txBody>
      </p:sp>
    </p:spTree>
    <p:extLst>
      <p:ext uri="{BB962C8B-B14F-4D97-AF65-F5344CB8AC3E}">
        <p14:creationId xmlns:p14="http://schemas.microsoft.com/office/powerpoint/2010/main" val="32538892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舊約裏真心悔改的記號</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10439400" cy="5714999"/>
          </a:xfrm>
          <a:solidFill>
            <a:schemeClr val="bg1">
              <a:alpha val="69000"/>
            </a:schemeClr>
          </a:solidFill>
        </p:spPr>
        <p:txBody>
          <a:bodyPr>
            <a:noAutofit/>
          </a:bodyPr>
          <a:lstStyle/>
          <a:p>
            <a:pPr marL="0" indent="0">
              <a:buNone/>
            </a:pPr>
            <a:r>
              <a:rPr lang="zh-TW" altLang="en-US" sz="3200" dirty="0"/>
              <a:t>使徒保羅在哥林多後書七章裏，他「懊悔」和「悔改」兩個字都有用到，並且清楚劃分了兩者的意思。</a:t>
            </a:r>
            <a:endParaRPr lang="en-US" altLang="zh-TW" sz="3200" dirty="0"/>
          </a:p>
          <a:p>
            <a:pPr marL="0" indent="0">
              <a:buNone/>
            </a:pPr>
            <a:r>
              <a:rPr lang="zh-TW" altLang="en-US" sz="3200" dirty="0"/>
              <a:t>他提到一種「沒有懊悔的悔改」（ 林後 </a:t>
            </a:r>
            <a:r>
              <a:rPr lang="en-US" altLang="zh-TW" sz="3200" dirty="0"/>
              <a:t>7:10</a:t>
            </a:r>
            <a:r>
              <a:rPr lang="zh-TW" altLang="en-US" sz="3200" dirty="0"/>
              <a:t>）， 此乃憂傷的結果。但保羅也講到，人的心也許會感到憂傷，但不一定會向上帝悔改。</a:t>
            </a:r>
            <a:endParaRPr lang="en-US" altLang="zh-TW" sz="3200" dirty="0"/>
          </a:p>
        </p:txBody>
      </p:sp>
    </p:spTree>
    <p:extLst>
      <p:ext uri="{BB962C8B-B14F-4D97-AF65-F5344CB8AC3E}">
        <p14:creationId xmlns:p14="http://schemas.microsoft.com/office/powerpoint/2010/main" val="899620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悔改所包含的要素</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10439400" cy="5714999"/>
          </a:xfrm>
          <a:solidFill>
            <a:schemeClr val="bg1">
              <a:alpha val="69000"/>
            </a:schemeClr>
          </a:solidFill>
        </p:spPr>
        <p:txBody>
          <a:bodyPr>
            <a:noAutofit/>
          </a:bodyPr>
          <a:lstStyle/>
          <a:p>
            <a:pPr marL="0" indent="0">
              <a:buNone/>
            </a:pPr>
            <a:r>
              <a:rPr lang="zh-TW" altLang="en-US" sz="3200" dirty="0"/>
              <a:t>西敏斯特小要理問答中有一條問題問：悔改以致得永生是什麼意思？</a:t>
            </a:r>
            <a:endParaRPr lang="en-US" altLang="zh-TW" sz="3200" dirty="0"/>
          </a:p>
          <a:p>
            <a:pPr marL="0" indent="0">
              <a:buNone/>
            </a:pPr>
            <a:r>
              <a:rPr lang="zh-TW" altLang="en-US" sz="3200" dirty="0"/>
              <a:t>回答是：悔改以致得永生是上帝所賜的救恩，使罪人因真正覺悟自己的罪，</a:t>
            </a:r>
            <a:r>
              <a:rPr lang="zh-TW" altLang="en-US" sz="3200" dirty="0">
                <a:solidFill>
                  <a:srgbClr val="FF0000"/>
                </a:solidFill>
              </a:rPr>
              <a:t>又確知上帝在基督裏的恩慈</a:t>
            </a:r>
            <a:r>
              <a:rPr lang="zh-TW" altLang="en-US" sz="3200" dirty="0"/>
              <a:t>，就痛心懊悔，恨惡並離開自己的罪，歸向上帝，立志竭力重新順服。</a:t>
            </a:r>
            <a:endParaRPr lang="en-US" altLang="zh-TW" sz="3200" dirty="0"/>
          </a:p>
          <a:p>
            <a:pPr marL="0" indent="0">
              <a:buNone/>
            </a:pPr>
            <a:endParaRPr lang="en-US" altLang="zh-TW" sz="3200" dirty="0"/>
          </a:p>
          <a:p>
            <a:pPr marL="0" indent="0">
              <a:buNone/>
            </a:pPr>
            <a:r>
              <a:rPr lang="zh-TW" altLang="en-US" sz="3200" dirty="0"/>
              <a:t>悔改包含些什麼呢？悔改的實際經驗和用情深度是會因人而異的，也會因各種各樣的人生背景和生活環境而各不相同。但在不同之中，有某些特徵是相同的。</a:t>
            </a:r>
            <a:endParaRPr lang="en-US" altLang="zh-TW" sz="3200" dirty="0"/>
          </a:p>
        </p:txBody>
      </p:sp>
    </p:spTree>
    <p:extLst>
      <p:ext uri="{BB962C8B-B14F-4D97-AF65-F5344CB8AC3E}">
        <p14:creationId xmlns:p14="http://schemas.microsoft.com/office/powerpoint/2010/main" val="26212669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悔改所包含的要素</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10591800" cy="5943600"/>
          </a:xfrm>
          <a:solidFill>
            <a:schemeClr val="bg1">
              <a:alpha val="69000"/>
            </a:schemeClr>
          </a:solidFill>
        </p:spPr>
        <p:txBody>
          <a:bodyPr>
            <a:noAutofit/>
          </a:bodyPr>
          <a:lstStyle/>
          <a:p>
            <a:pPr marL="0" indent="0">
              <a:buNone/>
            </a:pPr>
            <a:r>
              <a:rPr lang="en-US" altLang="zh-TW" sz="3200" dirty="0"/>
              <a:t>(</a:t>
            </a:r>
            <a:r>
              <a:rPr lang="en-US" altLang="zh-TW" sz="3200" dirty="0" err="1"/>
              <a:t>i</a:t>
            </a:r>
            <a:r>
              <a:rPr lang="en-US" altLang="zh-TW" sz="3200" dirty="0"/>
              <a:t>) </a:t>
            </a:r>
            <a:r>
              <a:rPr lang="zh-TW" altLang="en-US" sz="3200" dirty="0">
                <a:solidFill>
                  <a:srgbClr val="FF0000"/>
                </a:solidFill>
              </a:rPr>
              <a:t>羞愧感</a:t>
            </a:r>
            <a:r>
              <a:rPr lang="zh-TW" altLang="en-US" sz="3200" dirty="0"/>
              <a:t>的產生。</a:t>
            </a:r>
          </a:p>
          <a:p>
            <a:pPr marL="0" indent="0">
              <a:buNone/>
            </a:pPr>
            <a:r>
              <a:rPr lang="zh-TW" altLang="en-US" sz="3200" dirty="0"/>
              <a:t>當我們認識到罪已經使我們墮落，而且更重要的是，罪已經奪去了上帝在我們身上所有的榮耀形象時，我們便產生出悔改的心。這悔改的心往往與一種自覺羞己辱神的感覺一起產生。</a:t>
            </a:r>
          </a:p>
          <a:p>
            <a:pPr marL="0" indent="0">
              <a:buNone/>
            </a:pPr>
            <a:r>
              <a:rPr lang="zh-TW" altLang="en-US" sz="3200" dirty="0"/>
              <a:t>保羅說「現今以為羞恥的事</a:t>
            </a:r>
            <a:r>
              <a:rPr lang="zh-CN" altLang="en-US" sz="3200" dirty="0"/>
              <a:t>（过犯）</a:t>
            </a:r>
            <a:r>
              <a:rPr lang="zh-TW" altLang="en-US" sz="3200" dirty="0"/>
              <a:t>」（ 羅 </a:t>
            </a:r>
            <a:r>
              <a:rPr lang="en-US" altLang="zh-TW" sz="3200" dirty="0"/>
              <a:t>6:21</a:t>
            </a:r>
            <a:r>
              <a:rPr lang="zh-TW" altLang="en-US" sz="3200" dirty="0"/>
              <a:t>）。</a:t>
            </a:r>
            <a:endParaRPr lang="en-US" altLang="zh-TW" sz="3200" dirty="0"/>
          </a:p>
          <a:p>
            <a:pPr marL="0" indent="0">
              <a:buNone/>
            </a:pPr>
            <a:r>
              <a:rPr lang="en-US" altLang="zh-TW" sz="3200" dirty="0"/>
              <a:t>(ii) </a:t>
            </a:r>
            <a:r>
              <a:rPr lang="zh-TW" altLang="en-US" sz="3200" dirty="0">
                <a:solidFill>
                  <a:srgbClr val="FF0000"/>
                </a:solidFill>
              </a:rPr>
              <a:t>謙卑感的</a:t>
            </a:r>
            <a:r>
              <a:rPr lang="zh-TW" altLang="en-US" sz="3200" dirty="0"/>
              <a:t>產生。</a:t>
            </a:r>
          </a:p>
          <a:p>
            <a:pPr marL="0" indent="0">
              <a:buNone/>
            </a:pPr>
            <a:r>
              <a:rPr lang="zh-TW" altLang="en-US" sz="3200" dirty="0"/>
              <a:t>很奇怪的，當一個人開始為自己以往的所作所為感到羞愧時，他內心很可能會被他的傲慢所充斥，於是他開始為自己找藉口！他的心也就因此變得越來越剛硬。</a:t>
            </a:r>
            <a:endParaRPr lang="en-US" altLang="zh-TW" sz="3200" dirty="0"/>
          </a:p>
          <a:p>
            <a:pPr marL="0" indent="0">
              <a:buNone/>
            </a:pPr>
            <a:r>
              <a:rPr lang="zh-TW" altLang="en-US" sz="3200" dirty="0"/>
              <a:t>但當上帝叫我們真悔改我們則會感到無法狡辯，唯有在上帝面前認罪、謙卑降服在他的審判台前（羅 </a:t>
            </a:r>
            <a:r>
              <a:rPr lang="en-US" altLang="zh-TW" sz="3200" dirty="0"/>
              <a:t>3:19</a:t>
            </a:r>
            <a:r>
              <a:rPr lang="zh-TW" altLang="en-US" sz="3200" dirty="0"/>
              <a:t>）。</a:t>
            </a:r>
            <a:endParaRPr lang="en-US" altLang="zh-TW" sz="3200" dirty="0"/>
          </a:p>
        </p:txBody>
      </p:sp>
    </p:spTree>
    <p:extLst>
      <p:ext uri="{BB962C8B-B14F-4D97-AF65-F5344CB8AC3E}">
        <p14:creationId xmlns:p14="http://schemas.microsoft.com/office/powerpoint/2010/main" val="2393069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685801" y="444243"/>
            <a:ext cx="9067800" cy="1079757"/>
          </a:xfrm>
        </p:spPr>
        <p:txBody>
          <a:bodyPr>
            <a:normAutofit fontScale="90000"/>
          </a:bodyPr>
          <a:lstStyle/>
          <a:p>
            <a:pPr algn="ctr"/>
            <a:r>
              <a:rPr lang="zh-TW" altLang="en-US" b="0" dirty="0"/>
              <a:t>磐石之上</a:t>
            </a:r>
            <a:r>
              <a:rPr lang="zh-TW" altLang="en-US" sz="4000" dirty="0"/>
              <a:t> </a:t>
            </a:r>
            <a:r>
              <a:rPr lang="zh-CN" altLang="en-US" sz="4000" dirty="0"/>
              <a:t> </a:t>
            </a:r>
            <a:br>
              <a:rPr lang="en-US" altLang="zh-CN" sz="4000" dirty="0"/>
            </a:br>
            <a:r>
              <a:rPr lang="en-US" altLang="zh-CN" sz="4000" dirty="0"/>
              <a:t>The Christian Life -- A Doctrinal Introduction</a:t>
            </a:r>
            <a:endParaRPr lang="zh-CN" altLang="en-US" sz="4000" dirty="0"/>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685800" y="1828800"/>
            <a:ext cx="7164387" cy="4513716"/>
          </a:xfrm>
        </p:spPr>
        <p:txBody>
          <a:bodyPr/>
          <a:lstStyle/>
          <a:p>
            <a:pPr marL="0" indent="0">
              <a:buNone/>
            </a:pPr>
            <a:endParaRPr lang="en-US" b="0" dirty="0"/>
          </a:p>
          <a:p>
            <a:pPr marL="0" indent="0">
              <a:buNone/>
            </a:pPr>
            <a:r>
              <a:rPr lang="en-US" b="0" dirty="0"/>
              <a:t>Sinclair Ferguson </a:t>
            </a:r>
            <a:r>
              <a:rPr lang="zh-CN" altLang="en-US" dirty="0"/>
              <a:t>辛克莱</a:t>
            </a:r>
            <a:r>
              <a:rPr lang="en-US" altLang="zh-CN" dirty="0"/>
              <a:t>·</a:t>
            </a:r>
            <a:r>
              <a:rPr lang="zh-CN" altLang="en-US" dirty="0"/>
              <a:t>傅格森</a:t>
            </a:r>
            <a:endParaRPr lang="en-US" altLang="zh-CN" dirty="0"/>
          </a:p>
          <a:p>
            <a:pPr marL="0" indent="0">
              <a:buNone/>
            </a:pPr>
            <a:r>
              <a:rPr lang="zh-CN" altLang="en-US" sz="2800" dirty="0"/>
              <a:t>改革宗神学院</a:t>
            </a:r>
            <a:r>
              <a:rPr lang="en-US" altLang="zh-CN" sz="2800" dirty="0"/>
              <a:t>( Reformed Theological Seminary) </a:t>
            </a:r>
            <a:r>
              <a:rPr lang="zh-CN" altLang="en-US" sz="2800" dirty="0"/>
              <a:t>系统神学教授</a:t>
            </a:r>
            <a:endParaRPr lang="en-US" altLang="zh-CN" sz="2800" dirty="0"/>
          </a:p>
          <a:p>
            <a:pPr marL="0" indent="0">
              <a:buNone/>
            </a:pPr>
            <a:endParaRPr lang="en-US" altLang="zh-CN" dirty="0"/>
          </a:p>
          <a:p>
            <a:pPr marL="0" indent="0">
              <a:buNone/>
            </a:pPr>
            <a:r>
              <a:rPr lang="zh-CN" altLang="en-US" sz="2800" dirty="0"/>
              <a:t>著作至少</a:t>
            </a:r>
            <a:r>
              <a:rPr lang="en-US" altLang="zh-CN" sz="2800" dirty="0"/>
              <a:t>30</a:t>
            </a:r>
            <a:r>
              <a:rPr lang="zh-CN" altLang="en-US" sz="2800" dirty="0"/>
              <a:t>本，涉及神学，研经，专题，历史人物，短文</a:t>
            </a:r>
            <a:endParaRPr lang="en-US" altLang="zh-CN" sz="2800" dirty="0"/>
          </a:p>
          <a:p>
            <a:pPr marL="0" indent="0">
              <a:buNone/>
            </a:pPr>
            <a:endParaRPr lang="en-US" altLang="zh-CN" dirty="0"/>
          </a:p>
          <a:p>
            <a:pPr marL="0" indent="0">
              <a:buNone/>
            </a:pPr>
            <a:r>
              <a:rPr lang="zh-TW" altLang="en-US" dirty="0"/>
              <a:t>磐石之上 </a:t>
            </a:r>
            <a:r>
              <a:rPr lang="zh-CN" altLang="en-US" dirty="0"/>
              <a:t>是主要的神学著作</a:t>
            </a:r>
            <a:endParaRPr lang="en-US" altLang="zh-CN" sz="2800" dirty="0"/>
          </a:p>
          <a:p>
            <a:pPr marL="0" indent="0">
              <a:buNone/>
            </a:pPr>
            <a:endParaRPr lang="zh-CN" altLang="en-US" sz="2800" dirty="0"/>
          </a:p>
        </p:txBody>
      </p:sp>
    </p:spTree>
    <p:extLst>
      <p:ext uri="{BB962C8B-B14F-4D97-AF65-F5344CB8AC3E}">
        <p14:creationId xmlns:p14="http://schemas.microsoft.com/office/powerpoint/2010/main" val="6714013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fade">
                                      <p:cBhvr>
                                        <p:cTn id="17" dur="500"/>
                                        <p:tgtEl>
                                          <p:spTgt spid="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4" end="4"/>
                                            </p:txEl>
                                          </p:spTgt>
                                        </p:tgtEl>
                                        <p:attrNameLst>
                                          <p:attrName>style.visibility</p:attrName>
                                        </p:attrNameLst>
                                      </p:cBhvr>
                                      <p:to>
                                        <p:strVal val="visible"/>
                                      </p:to>
                                    </p:set>
                                    <p:animEffect transition="in" filter="fade">
                                      <p:cBhvr>
                                        <p:cTn id="22" dur="500"/>
                                        <p:tgtEl>
                                          <p:spTgt spid="307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5">
                                            <p:txEl>
                                              <p:pRg st="6" end="6"/>
                                            </p:txEl>
                                          </p:spTgt>
                                        </p:tgtEl>
                                        <p:attrNameLst>
                                          <p:attrName>style.visibility</p:attrName>
                                        </p:attrNameLst>
                                      </p:cBhvr>
                                      <p:to>
                                        <p:strVal val="visible"/>
                                      </p:to>
                                    </p:set>
                                    <p:animEffect transition="in" filter="fade">
                                      <p:cBhvr>
                                        <p:cTn id="27" dur="500"/>
                                        <p:tgtEl>
                                          <p:spTgt spid="30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悔改所包含的要素</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10591800" cy="5943600"/>
          </a:xfrm>
          <a:solidFill>
            <a:schemeClr val="bg1">
              <a:alpha val="69000"/>
            </a:schemeClr>
          </a:solidFill>
        </p:spPr>
        <p:txBody>
          <a:bodyPr>
            <a:noAutofit/>
          </a:bodyPr>
          <a:lstStyle/>
          <a:p>
            <a:pPr marL="0" indent="0">
              <a:buNone/>
            </a:pPr>
            <a:r>
              <a:rPr lang="en-US" altLang="zh-TW" sz="3200" dirty="0"/>
              <a:t>(iii) </a:t>
            </a:r>
            <a:r>
              <a:rPr lang="zh-TW" altLang="en-US" sz="3200" dirty="0">
                <a:solidFill>
                  <a:srgbClr val="FF0000"/>
                </a:solidFill>
              </a:rPr>
              <a:t>憂傷悔疚</a:t>
            </a:r>
            <a:r>
              <a:rPr lang="zh-TW" altLang="en-US" sz="3200" dirty="0"/>
              <a:t>之心的產生。</a:t>
            </a:r>
          </a:p>
          <a:p>
            <a:pPr marL="0" indent="0">
              <a:buNone/>
            </a:pPr>
            <a:r>
              <a:rPr lang="zh-TW" altLang="en-US" sz="3200" dirty="0"/>
              <a:t>被上帝降服後，我們因看到了自己的現狀而會悔不當初，乃很自然、也很必要的事。我們會為自己曾經對不起上帝、對不起別人、對不起自己而感到痛悔不已。我們問自己：從前怎麼會浪費了那麼多的恩典，虛渡了那麼多的光陰呢！</a:t>
            </a:r>
            <a:endParaRPr lang="en-US" altLang="zh-TW" sz="3200" dirty="0"/>
          </a:p>
          <a:p>
            <a:pPr marL="0" indent="0">
              <a:buNone/>
            </a:pPr>
            <a:r>
              <a:rPr lang="en-US" altLang="zh-TW" sz="3200" dirty="0"/>
              <a:t>(iv) </a:t>
            </a:r>
            <a:r>
              <a:rPr lang="zh-TW" altLang="en-US" sz="3200" dirty="0"/>
              <a:t>這一切還不能算是悔改。</a:t>
            </a:r>
          </a:p>
          <a:p>
            <a:pPr marL="0" indent="0">
              <a:buNone/>
            </a:pPr>
            <a:r>
              <a:rPr lang="zh-TW" altLang="en-US" sz="3200" dirty="0">
                <a:solidFill>
                  <a:srgbClr val="FF0000"/>
                </a:solidFill>
              </a:rPr>
              <a:t>這些只是為真悔改而鋪路</a:t>
            </a:r>
            <a:r>
              <a:rPr lang="zh-TW" altLang="en-US" sz="3200" dirty="0"/>
              <a:t>。真悔改</a:t>
            </a:r>
            <a:r>
              <a:rPr lang="zh-TW" altLang="en-US" sz="3200" dirty="0">
                <a:solidFill>
                  <a:srgbClr val="FF0000"/>
                </a:solidFill>
              </a:rPr>
              <a:t>會產生一股對罪恨惡的心，也就是悟罪時的感覺</a:t>
            </a:r>
            <a:r>
              <a:rPr lang="zh-TW" altLang="en-US" sz="3200" dirty="0"/>
              <a:t>，因為那時，我們嘗到了罪真正帶來的苦頭；這也是上帝光照人心時所作的工作，叫我們全面認清罪的醜陋和可怖。</a:t>
            </a:r>
            <a:endParaRPr lang="en-US" altLang="zh-TW" sz="3200" dirty="0"/>
          </a:p>
        </p:txBody>
      </p:sp>
    </p:spTree>
    <p:extLst>
      <p:ext uri="{BB962C8B-B14F-4D97-AF65-F5344CB8AC3E}">
        <p14:creationId xmlns:p14="http://schemas.microsoft.com/office/powerpoint/2010/main" val="21162621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悔改所包含的要素</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10591800" cy="5943600"/>
          </a:xfrm>
          <a:solidFill>
            <a:schemeClr val="bg1">
              <a:alpha val="69000"/>
            </a:schemeClr>
          </a:solidFill>
        </p:spPr>
        <p:txBody>
          <a:bodyPr>
            <a:noAutofit/>
          </a:bodyPr>
          <a:lstStyle/>
          <a:p>
            <a:pPr marL="0" indent="0">
              <a:buNone/>
            </a:pPr>
            <a:r>
              <a:rPr lang="zh-TW" altLang="en-US" sz="3200" dirty="0"/>
              <a:t>我們更會像詩人大衛一樣，說：</a:t>
            </a:r>
          </a:p>
          <a:p>
            <a:pPr marL="0" indent="0">
              <a:buNone/>
            </a:pPr>
            <a:r>
              <a:rPr lang="zh-TW" altLang="en-US" sz="3200" dirty="0"/>
              <a:t>因為我知道我的過犯；</a:t>
            </a:r>
          </a:p>
          <a:p>
            <a:pPr marL="0" indent="0">
              <a:buNone/>
            </a:pPr>
            <a:r>
              <a:rPr lang="zh-TW" altLang="en-US" sz="3200" dirty="0"/>
              <a:t>我的罪常在我面前。</a:t>
            </a:r>
          </a:p>
          <a:p>
            <a:pPr marL="0" indent="0">
              <a:buNone/>
            </a:pPr>
            <a:r>
              <a:rPr lang="zh-TW" altLang="en-US" sz="3200" dirty="0"/>
              <a:t>我得罪了你，惟獨得罪了你；</a:t>
            </a:r>
          </a:p>
          <a:p>
            <a:pPr marL="0" indent="0">
              <a:buNone/>
            </a:pPr>
            <a:r>
              <a:rPr lang="zh-TW" altLang="en-US" sz="3200" dirty="0"/>
              <a:t>我行了你眼中看為惡的事，</a:t>
            </a:r>
          </a:p>
          <a:p>
            <a:pPr marL="0" indent="0">
              <a:buNone/>
            </a:pPr>
            <a:r>
              <a:rPr lang="zh-TW" altLang="en-US" sz="3200" dirty="0"/>
              <a:t>因此，你宣判的時候，顯為公義；</a:t>
            </a:r>
          </a:p>
          <a:p>
            <a:pPr marL="0" indent="0">
              <a:buNone/>
            </a:pPr>
            <a:r>
              <a:rPr lang="zh-TW" altLang="en-US" sz="3200" dirty="0"/>
              <a:t>你審判的時候，顯為清正。</a:t>
            </a:r>
          </a:p>
          <a:p>
            <a:pPr marL="0" indent="0">
              <a:buNone/>
            </a:pPr>
            <a:r>
              <a:rPr lang="zh-TW" altLang="en-US" sz="3200" dirty="0"/>
              <a:t>看哪，我是在罪孽裏生的；</a:t>
            </a:r>
          </a:p>
          <a:p>
            <a:pPr marL="0" indent="0">
              <a:buNone/>
            </a:pPr>
            <a:r>
              <a:rPr lang="zh-TW" altLang="en-US" sz="3200" dirty="0"/>
              <a:t>我母親在罪中懷了我。（ 詩 </a:t>
            </a:r>
            <a:r>
              <a:rPr lang="en-US" altLang="zh-TW" sz="3200" dirty="0"/>
              <a:t>51:3-5</a:t>
            </a:r>
            <a:r>
              <a:rPr lang="zh-TW" altLang="en-US" sz="3200" dirty="0"/>
              <a:t>）</a:t>
            </a:r>
            <a:endParaRPr lang="en-US" altLang="zh-TW" sz="3200" dirty="0"/>
          </a:p>
        </p:txBody>
      </p:sp>
    </p:spTree>
    <p:extLst>
      <p:ext uri="{BB962C8B-B14F-4D97-AF65-F5344CB8AC3E}">
        <p14:creationId xmlns:p14="http://schemas.microsoft.com/office/powerpoint/2010/main" val="37194243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悔改所包含的要素</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10591800" cy="5943600"/>
          </a:xfrm>
          <a:solidFill>
            <a:schemeClr val="bg1">
              <a:alpha val="69000"/>
            </a:schemeClr>
          </a:solidFill>
        </p:spPr>
        <p:txBody>
          <a:bodyPr>
            <a:noAutofit/>
          </a:bodyPr>
          <a:lstStyle/>
          <a:p>
            <a:pPr marL="0" indent="0">
              <a:buNone/>
            </a:pPr>
            <a:r>
              <a:rPr lang="en-US" altLang="zh-TW" sz="3200" dirty="0"/>
              <a:t>(v) </a:t>
            </a:r>
            <a:r>
              <a:rPr lang="zh-TW" altLang="en-US" sz="3200" dirty="0"/>
              <a:t>還有一點常會被人遺忘，也許是由於這一點與以上四點看上去不屬同一類吧。</a:t>
            </a:r>
            <a:r>
              <a:rPr lang="zh-TW" altLang="en-US" sz="3200" dirty="0">
                <a:solidFill>
                  <a:srgbClr val="FF0000"/>
                </a:solidFill>
              </a:rPr>
              <a:t>真悔改一定包含對上帝赦免之恩的認識。</a:t>
            </a:r>
          </a:p>
          <a:p>
            <a:pPr marL="0" indent="0">
              <a:buNone/>
            </a:pPr>
            <a:r>
              <a:rPr lang="zh-TW" altLang="en-US" sz="3200" dirty="0"/>
              <a:t>就好像西敏斯特小要理問答所言，我們悔改因為我們「確知上帝在基督裏的恩慈」。 就是這恩慈，我們才懂得懼怕；也因這恩慈，我們得以從懼怕中得釋放。</a:t>
            </a:r>
            <a:r>
              <a:rPr lang="en-US" altLang="zh-CN" sz="3200" dirty="0"/>
              <a:t> It’s grace that taught my heart to fear, and grace that fear relieved</a:t>
            </a:r>
          </a:p>
          <a:p>
            <a:pPr marL="0" indent="0">
              <a:buNone/>
            </a:pPr>
            <a:r>
              <a:rPr lang="zh-TW" altLang="en-US" sz="3200" dirty="0"/>
              <a:t>對這一點的闡述，最具代表性的經文要數詩篇 </a:t>
            </a:r>
            <a:r>
              <a:rPr lang="en-US" altLang="zh-TW" sz="3200" dirty="0"/>
              <a:t>130 </a:t>
            </a:r>
            <a:r>
              <a:rPr lang="zh-TW" altLang="en-US" sz="3200" dirty="0"/>
              <a:t>篇了。</a:t>
            </a:r>
            <a:endParaRPr lang="en-US" altLang="zh-TW" sz="3200" dirty="0"/>
          </a:p>
          <a:p>
            <a:pPr marL="0" indent="0">
              <a:buNone/>
            </a:pPr>
            <a:r>
              <a:rPr lang="en-US" altLang="zh-TW" sz="3200" dirty="0"/>
              <a:t>  </a:t>
            </a:r>
          </a:p>
        </p:txBody>
      </p:sp>
    </p:spTree>
    <p:extLst>
      <p:ext uri="{BB962C8B-B14F-4D97-AF65-F5344CB8AC3E}">
        <p14:creationId xmlns:p14="http://schemas.microsoft.com/office/powerpoint/2010/main" val="30048833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悔改所包含的要素</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10591800" cy="5943600"/>
          </a:xfrm>
          <a:solidFill>
            <a:schemeClr val="bg1">
              <a:alpha val="69000"/>
            </a:schemeClr>
          </a:solidFill>
        </p:spPr>
        <p:txBody>
          <a:bodyPr>
            <a:noAutofit/>
          </a:bodyPr>
          <a:lstStyle/>
          <a:p>
            <a:pPr marL="0" indent="0">
              <a:buNone/>
            </a:pPr>
            <a:r>
              <a:rPr lang="en-US" altLang="zh-CN" sz="3200" dirty="0"/>
              <a:t>130 </a:t>
            </a:r>
            <a:r>
              <a:rPr lang="zh-CN" altLang="en-US" sz="3200" dirty="0"/>
              <a:t>上行之诗。</a:t>
            </a:r>
          </a:p>
          <a:p>
            <a:pPr marL="0" indent="0">
              <a:buNone/>
            </a:pPr>
            <a:r>
              <a:rPr lang="en-US" altLang="zh-CN" sz="3200" dirty="0"/>
              <a:t>1 </a:t>
            </a:r>
            <a:r>
              <a:rPr lang="zh-CN" altLang="en-US" sz="3200" dirty="0"/>
              <a:t>耶和华啊，我从深处向你求告。</a:t>
            </a:r>
          </a:p>
          <a:p>
            <a:pPr marL="0" indent="0">
              <a:buNone/>
            </a:pPr>
            <a:r>
              <a:rPr lang="en-US" altLang="zh-CN" sz="3200" dirty="0"/>
              <a:t>2 </a:t>
            </a:r>
            <a:r>
              <a:rPr lang="zh-CN" altLang="en-US" sz="3200" dirty="0"/>
              <a:t>主啊，求你听我的声音！愿你侧耳听我恳求的声音！</a:t>
            </a:r>
          </a:p>
          <a:p>
            <a:pPr marL="0" indent="0">
              <a:buNone/>
            </a:pPr>
            <a:r>
              <a:rPr lang="en-US" altLang="zh-CN" sz="3200" dirty="0"/>
              <a:t>3 </a:t>
            </a:r>
            <a:r>
              <a:rPr lang="zh-CN" altLang="en-US" sz="3200" dirty="0"/>
              <a:t>主耶和华啊，你若究察罪孽，谁能站得住呢？</a:t>
            </a:r>
          </a:p>
          <a:p>
            <a:pPr marL="0" indent="0">
              <a:buNone/>
            </a:pPr>
            <a:r>
              <a:rPr lang="en-US" altLang="zh-CN" sz="3200" dirty="0"/>
              <a:t>4 </a:t>
            </a:r>
            <a:r>
              <a:rPr lang="zh-CN" altLang="en-US" sz="3200" dirty="0"/>
              <a:t>但在你有赦免之恩，要叫人敬畏你。</a:t>
            </a:r>
          </a:p>
          <a:p>
            <a:pPr marL="0" indent="0">
              <a:buNone/>
            </a:pPr>
            <a:r>
              <a:rPr lang="en-US" altLang="zh-CN" sz="3200" dirty="0"/>
              <a:t>5 </a:t>
            </a:r>
            <a:r>
              <a:rPr lang="zh-CN" altLang="en-US" sz="3200" dirty="0"/>
              <a:t>我等候耶和华，我的心等候，我也仰望他的话。</a:t>
            </a:r>
          </a:p>
          <a:p>
            <a:pPr marL="0" indent="0">
              <a:buNone/>
            </a:pPr>
            <a:r>
              <a:rPr lang="en-US" altLang="zh-CN" sz="3200" dirty="0"/>
              <a:t>6 </a:t>
            </a:r>
            <a:r>
              <a:rPr lang="zh-CN" altLang="en-US" sz="3200" dirty="0"/>
              <a:t>我的心等候主，胜于守夜的等候天亮，胜于守夜的等候天亮。</a:t>
            </a:r>
          </a:p>
          <a:p>
            <a:pPr marL="0" indent="0">
              <a:buNone/>
            </a:pPr>
            <a:r>
              <a:rPr lang="en-US" altLang="zh-CN" sz="3200" dirty="0"/>
              <a:t>7 </a:t>
            </a:r>
            <a:r>
              <a:rPr lang="zh-CN" altLang="en-US" sz="3200" dirty="0"/>
              <a:t>以色列啊，你当仰望耶和华，因他有慈爱，有丰盛的救恩。</a:t>
            </a:r>
          </a:p>
          <a:p>
            <a:pPr marL="0" indent="0">
              <a:buNone/>
            </a:pPr>
            <a:r>
              <a:rPr lang="en-US" altLang="zh-CN" sz="3200" dirty="0"/>
              <a:t>8 </a:t>
            </a:r>
            <a:r>
              <a:rPr lang="zh-CN" altLang="en-US" sz="3200" dirty="0"/>
              <a:t>他必救赎以色列脱离一切的罪孽。</a:t>
            </a:r>
            <a:r>
              <a:rPr lang="en-US" altLang="zh-TW" sz="3200" dirty="0"/>
              <a:t>  </a:t>
            </a:r>
          </a:p>
        </p:txBody>
      </p:sp>
    </p:spTree>
    <p:extLst>
      <p:ext uri="{BB962C8B-B14F-4D97-AF65-F5344CB8AC3E}">
        <p14:creationId xmlns:p14="http://schemas.microsoft.com/office/powerpoint/2010/main" val="4942199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悔改所包含的要素</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10591800" cy="5943600"/>
          </a:xfrm>
          <a:solidFill>
            <a:schemeClr val="bg1">
              <a:alpha val="69000"/>
            </a:schemeClr>
          </a:solidFill>
        </p:spPr>
        <p:txBody>
          <a:bodyPr>
            <a:noAutofit/>
          </a:bodyPr>
          <a:lstStyle/>
          <a:p>
            <a:pPr marL="0" indent="0">
              <a:buNone/>
            </a:pPr>
            <a:r>
              <a:rPr lang="zh-TW" altLang="en-US" sz="3200" dirty="0"/>
              <a:t>在這首詩裏，詩人對自己的罪認識得極為深刻，幾乎要被這悔疚感所吞沒，他從深處向上帝發出呼求（第 </a:t>
            </a:r>
            <a:r>
              <a:rPr lang="en-US" altLang="zh-TW" sz="3200" dirty="0"/>
              <a:t>1 </a:t>
            </a:r>
            <a:r>
              <a:rPr lang="zh-TW" altLang="en-US" sz="3200" dirty="0"/>
              <a:t>節）， 他知道在上帝那裏有他犯罪的檔案（第 </a:t>
            </a:r>
            <a:r>
              <a:rPr lang="en-US" altLang="zh-TW" sz="3200" dirty="0"/>
              <a:t>3 </a:t>
            </a:r>
            <a:r>
              <a:rPr lang="zh-TW" altLang="en-US" sz="3200" dirty="0"/>
              <a:t>節）， 他也不能妄想自己能夠在上帝面前站立得住（第 </a:t>
            </a:r>
            <a:r>
              <a:rPr lang="en-US" altLang="zh-TW" sz="3200" dirty="0"/>
              <a:t>3 </a:t>
            </a:r>
            <a:r>
              <a:rPr lang="zh-TW" altLang="en-US" sz="3200" dirty="0"/>
              <a:t>節）。 但是，他的盼望是：「但你有赦免之恩，為要使人敬畏你</a:t>
            </a:r>
            <a:r>
              <a:rPr lang="en-US" altLang="zh-TW" sz="3200" dirty="0"/>
              <a:t>...</a:t>
            </a:r>
            <a:r>
              <a:rPr lang="zh-TW" altLang="en-US" sz="3200" dirty="0"/>
              <a:t>耶和華有慈愛，也有豐盛的救恩。」（ 詩 </a:t>
            </a:r>
            <a:r>
              <a:rPr lang="en-US" altLang="zh-TW" sz="3200" dirty="0"/>
              <a:t>130:4,7</a:t>
            </a:r>
            <a:r>
              <a:rPr lang="zh-TW" altLang="en-US" sz="3200" dirty="0"/>
              <a:t>）。 </a:t>
            </a:r>
            <a:endParaRPr lang="en-US" altLang="zh-TW" sz="3200" dirty="0"/>
          </a:p>
          <a:p>
            <a:pPr marL="0" indent="0">
              <a:buNone/>
            </a:pPr>
            <a:r>
              <a:rPr lang="zh-TW" altLang="en-US" sz="3200" dirty="0"/>
              <a:t>只有當我們的雙眼不再注視著自己的罪，而是定睛在上帝的慈容上，看到他的赦罪之恩，我們才會開始悔改；也只有當我們看得到原來上帝是有恩典、有赦免的，我們才敢悔改，敢回到上帝跟前，敢與他契合。</a:t>
            </a:r>
            <a:endParaRPr lang="en-US" altLang="zh-TW" sz="3200" dirty="0"/>
          </a:p>
        </p:txBody>
      </p:sp>
    </p:spTree>
    <p:extLst>
      <p:ext uri="{BB962C8B-B14F-4D97-AF65-F5344CB8AC3E}">
        <p14:creationId xmlns:p14="http://schemas.microsoft.com/office/powerpoint/2010/main" val="14148192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悔改所包含的要素</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10591800" cy="5943600"/>
          </a:xfrm>
          <a:solidFill>
            <a:schemeClr val="bg1">
              <a:alpha val="69000"/>
            </a:schemeClr>
          </a:solidFill>
        </p:spPr>
        <p:txBody>
          <a:bodyPr>
            <a:noAutofit/>
          </a:bodyPr>
          <a:lstStyle/>
          <a:p>
            <a:pPr marL="0" indent="0">
              <a:buNone/>
            </a:pPr>
            <a:r>
              <a:rPr lang="zh-TW" altLang="en-US" sz="3200" dirty="0"/>
              <a:t>因此，在新約裏，悔改被視為福音的禮物，是藉著耶穌基督賜給我們的（徒 </a:t>
            </a:r>
            <a:r>
              <a:rPr lang="en-US" altLang="zh-TW" sz="3200" dirty="0"/>
              <a:t>5:31;11:18;</a:t>
            </a:r>
            <a:r>
              <a:rPr lang="zh-TW" altLang="en-US" sz="3200" dirty="0"/>
              <a:t>參提後 </a:t>
            </a:r>
            <a:r>
              <a:rPr lang="en-US" altLang="zh-TW" sz="3200" dirty="0"/>
              <a:t>2:25</a:t>
            </a:r>
            <a:r>
              <a:rPr lang="zh-TW" altLang="en-US" sz="3200" dirty="0"/>
              <a:t>）。 保羅說領我們悔改的是上帝的恩慈（羅 </a:t>
            </a:r>
            <a:r>
              <a:rPr lang="en-US" altLang="zh-TW" sz="3200" dirty="0"/>
              <a:t>2:4</a:t>
            </a:r>
            <a:r>
              <a:rPr lang="zh-TW" altLang="en-US" sz="3200" dirty="0"/>
              <a:t>）。</a:t>
            </a:r>
            <a:endParaRPr lang="en-US" altLang="zh-TW" sz="3200" dirty="0"/>
          </a:p>
          <a:p>
            <a:pPr marL="0" indent="0">
              <a:buNone/>
            </a:pPr>
            <a:r>
              <a:rPr lang="zh-TW" altLang="en-US" sz="3200" dirty="0"/>
              <a:t> 律法或許能使我們知罪，帶給我們一種罪疚感，正如讓保羅感受到的那樣（羅 </a:t>
            </a:r>
            <a:r>
              <a:rPr lang="en-US" altLang="zh-TW" sz="3200" dirty="0"/>
              <a:t>7:7-13</a:t>
            </a:r>
            <a:r>
              <a:rPr lang="zh-TW" altLang="en-US" sz="3200" dirty="0"/>
              <a:t>）。 但是，只有當恩典從水平線上升起來，把上帝的赦免展現在我們眼前，我們的心才會被上帝慈愛的陽光所溶化，以致能夠回心轉意歸向上帝。</a:t>
            </a:r>
            <a:endParaRPr lang="en-US" altLang="zh-TW" sz="3200" dirty="0"/>
          </a:p>
        </p:txBody>
      </p:sp>
    </p:spTree>
    <p:extLst>
      <p:ext uri="{BB962C8B-B14F-4D97-AF65-F5344CB8AC3E}">
        <p14:creationId xmlns:p14="http://schemas.microsoft.com/office/powerpoint/2010/main" val="5163849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悔改的記號</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10591800" cy="5943600"/>
          </a:xfrm>
          <a:solidFill>
            <a:schemeClr val="bg1">
              <a:alpha val="69000"/>
            </a:schemeClr>
          </a:solidFill>
        </p:spPr>
        <p:txBody>
          <a:bodyPr>
            <a:noAutofit/>
          </a:bodyPr>
          <a:lstStyle/>
          <a:p>
            <a:pPr marL="0" indent="0">
              <a:buNone/>
            </a:pPr>
            <a:r>
              <a:rPr lang="zh-TW" altLang="en-US" sz="3200" dirty="0"/>
              <a:t>有關悔改的教導，聖經從頭到尾都很清楚地指出，</a:t>
            </a:r>
            <a:r>
              <a:rPr lang="zh-TW" altLang="en-US" sz="3200" dirty="0">
                <a:solidFill>
                  <a:srgbClr val="FF0000"/>
                </a:solidFill>
              </a:rPr>
              <a:t>悔改和道德表現是分不開的。</a:t>
            </a:r>
            <a:r>
              <a:rPr lang="zh-TW" altLang="en-US" sz="3200" dirty="0"/>
              <a:t>那不只是一種對惡行的懊悔或者對罪過的覺悟而矣，而是回歸上帝，回轉去過一種帶有上帝榮光的生活。</a:t>
            </a:r>
            <a:endParaRPr lang="en-US" altLang="zh-TW" sz="3200" dirty="0"/>
          </a:p>
          <a:p>
            <a:pPr marL="0" indent="0">
              <a:buNone/>
            </a:pPr>
            <a:r>
              <a:rPr lang="zh-TW" altLang="en-US" sz="3200" dirty="0"/>
              <a:t>保羅對以弗所教會的信徒說：</a:t>
            </a:r>
          </a:p>
          <a:p>
            <a:pPr marL="0" indent="0">
              <a:buNone/>
            </a:pPr>
            <a:r>
              <a:rPr lang="zh-TW" altLang="en-US" sz="3200" dirty="0"/>
              <a:t>「你們從前是黑暗的，現今在主裏卻是光明的，行事為人就應當像光明的兒女。光明所結的果子，就是一切的良善、公義、誠實。你們要察驗什麼是主所喜悅的。」（ 弗 </a:t>
            </a:r>
            <a:r>
              <a:rPr lang="en-US" altLang="zh-TW" sz="3200" dirty="0"/>
              <a:t>5:8-10</a:t>
            </a:r>
            <a:r>
              <a:rPr lang="zh-TW" altLang="en-US" sz="3200" dirty="0"/>
              <a:t>）</a:t>
            </a:r>
            <a:endParaRPr lang="en-US" altLang="zh-TW" sz="3200" dirty="0"/>
          </a:p>
        </p:txBody>
      </p:sp>
    </p:spTree>
    <p:extLst>
      <p:ext uri="{BB962C8B-B14F-4D97-AF65-F5344CB8AC3E}">
        <p14:creationId xmlns:p14="http://schemas.microsoft.com/office/powerpoint/2010/main" val="18706405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悔改的記號</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10591800" cy="5943600"/>
          </a:xfrm>
          <a:solidFill>
            <a:schemeClr val="bg1">
              <a:alpha val="69000"/>
            </a:schemeClr>
          </a:solidFill>
        </p:spPr>
        <p:txBody>
          <a:bodyPr>
            <a:noAutofit/>
          </a:bodyPr>
          <a:lstStyle/>
          <a:p>
            <a:pPr marL="0" indent="0">
              <a:buNone/>
            </a:pPr>
            <a:r>
              <a:rPr lang="zh-TW" altLang="en-US" sz="3200" dirty="0"/>
              <a:t>至於關於悔改之記號的經文，最具代表性的是哥林多後書 </a:t>
            </a:r>
            <a:r>
              <a:rPr lang="en-US" altLang="zh-TW" sz="3200" dirty="0"/>
              <a:t>7:8-11</a:t>
            </a:r>
            <a:r>
              <a:rPr lang="zh-TW" altLang="en-US" sz="3200" dirty="0"/>
              <a:t>：</a:t>
            </a:r>
          </a:p>
          <a:p>
            <a:pPr marL="0" indent="0">
              <a:buNone/>
            </a:pPr>
            <a:r>
              <a:rPr lang="zh-TW" altLang="en-US" sz="3200" dirty="0"/>
              <a:t>「</a:t>
            </a:r>
            <a:r>
              <a:rPr lang="en-US" altLang="zh-CN" sz="3200" dirty="0"/>
              <a:t>8 </a:t>
            </a:r>
            <a:r>
              <a:rPr lang="zh-CN" altLang="en-US" sz="3200" dirty="0"/>
              <a:t>我先前写信叫你们忧愁，我后来虽然懊悔，如今却不懊悔，因我知道那信叫你们忧愁不过是暂时的。 </a:t>
            </a:r>
            <a:r>
              <a:rPr lang="en-US" altLang="zh-CN" sz="3200" dirty="0"/>
              <a:t>9 </a:t>
            </a:r>
            <a:r>
              <a:rPr lang="zh-CN" altLang="en-US" sz="3200" dirty="0"/>
              <a:t>如今我欢喜，不是因你们忧愁，是因你们从忧愁中生出懊悔来。你们依着神的意思忧愁，凡事就不至于因我们受亏损了。 </a:t>
            </a:r>
            <a:r>
              <a:rPr lang="en-US" altLang="zh-CN" sz="3200" dirty="0"/>
              <a:t>10 </a:t>
            </a:r>
            <a:r>
              <a:rPr lang="zh-CN" altLang="en-US" sz="3200" dirty="0"/>
              <a:t>因为依着神的意思忧愁，就生出没有后悔的懊悔来，以致得救；但世俗的忧愁是叫人死。 </a:t>
            </a:r>
            <a:r>
              <a:rPr lang="en-US" altLang="zh-CN" sz="3200" dirty="0"/>
              <a:t>11 </a:t>
            </a:r>
            <a:r>
              <a:rPr lang="zh-CN" altLang="en-US" sz="3200" dirty="0">
                <a:solidFill>
                  <a:srgbClr val="FF0000"/>
                </a:solidFill>
              </a:rPr>
              <a:t>你看，你们依着神的意思忧愁，从此就生出何等的</a:t>
            </a:r>
            <a:r>
              <a:rPr lang="zh-CN" altLang="en-US" sz="3200" u="sng" dirty="0">
                <a:solidFill>
                  <a:srgbClr val="FF0000"/>
                </a:solidFill>
              </a:rPr>
              <a:t>殷勤、自诉、自恨、恐惧、想念、热心、责罚。</a:t>
            </a:r>
            <a:r>
              <a:rPr lang="zh-CN" altLang="en-US" sz="3200" dirty="0">
                <a:solidFill>
                  <a:srgbClr val="FF0000"/>
                </a:solidFill>
              </a:rPr>
              <a:t>在这一切事上，你们都表明自己是洁净的。</a:t>
            </a:r>
            <a:r>
              <a:rPr lang="zh-TW" altLang="en-US" sz="3200" dirty="0"/>
              <a:t>」</a:t>
            </a:r>
            <a:endParaRPr lang="en-US" altLang="zh-TW" sz="3200" dirty="0"/>
          </a:p>
        </p:txBody>
      </p:sp>
    </p:spTree>
    <p:extLst>
      <p:ext uri="{BB962C8B-B14F-4D97-AF65-F5344CB8AC3E}">
        <p14:creationId xmlns:p14="http://schemas.microsoft.com/office/powerpoint/2010/main" val="40324245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悔改的記號</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10591800" cy="5943600"/>
          </a:xfrm>
          <a:solidFill>
            <a:schemeClr val="bg1">
              <a:alpha val="69000"/>
            </a:schemeClr>
          </a:solidFill>
        </p:spPr>
        <p:txBody>
          <a:bodyPr>
            <a:noAutofit/>
          </a:bodyPr>
          <a:lstStyle/>
          <a:p>
            <a:pPr marL="0" indent="0">
              <a:buNone/>
            </a:pPr>
            <a:r>
              <a:rPr lang="zh-TW" altLang="en-US" sz="3200" dirty="0"/>
              <a:t>至於關於悔改之記號的經文，最具代表性的是哥林多後書 </a:t>
            </a:r>
            <a:r>
              <a:rPr lang="en-US" altLang="zh-TW" sz="3200" dirty="0"/>
              <a:t>7:8-11</a:t>
            </a:r>
            <a:r>
              <a:rPr lang="zh-TW" altLang="en-US" sz="3200" dirty="0"/>
              <a:t>：</a:t>
            </a:r>
          </a:p>
          <a:p>
            <a:pPr marL="0" indent="0">
              <a:buNone/>
            </a:pPr>
            <a:r>
              <a:rPr lang="zh-TW" altLang="en-US" sz="3200" dirty="0"/>
              <a:t>「</a:t>
            </a:r>
            <a:r>
              <a:rPr lang="en-US" altLang="zh-CN" sz="3200" dirty="0"/>
              <a:t>8 </a:t>
            </a:r>
            <a:r>
              <a:rPr lang="zh-CN" altLang="en-US" sz="3200" dirty="0"/>
              <a:t>我先前写信叫你们忧愁，我后来虽然懊悔，如今却不懊悔，因我知道那信叫你们忧愁不过是暂时的。 </a:t>
            </a:r>
            <a:r>
              <a:rPr lang="en-US" altLang="zh-CN" sz="3200" dirty="0"/>
              <a:t>9 </a:t>
            </a:r>
            <a:r>
              <a:rPr lang="zh-CN" altLang="en-US" sz="3200" dirty="0"/>
              <a:t>如今我欢喜，不是因你们忧愁，是因你们从忧愁中生出懊悔来。你们依着神的意思忧愁，凡事就不至于因我们受亏损了。 </a:t>
            </a:r>
            <a:r>
              <a:rPr lang="en-US" altLang="zh-CN" sz="3200" dirty="0"/>
              <a:t>10 </a:t>
            </a:r>
            <a:r>
              <a:rPr lang="zh-CN" altLang="en-US" sz="3200" dirty="0"/>
              <a:t>因为依着神的意思忧愁，就生出没有后悔的懊悔来，以致得救；但世俗的忧愁是叫人死。 </a:t>
            </a:r>
            <a:r>
              <a:rPr lang="en-US" altLang="zh-CN" sz="3200" dirty="0"/>
              <a:t>11 </a:t>
            </a:r>
            <a:r>
              <a:rPr lang="zh-CN" altLang="en-US" sz="3200" dirty="0">
                <a:solidFill>
                  <a:srgbClr val="FF0000"/>
                </a:solidFill>
              </a:rPr>
              <a:t>你看，你们依着神的意思忧愁，从此就生出何等的</a:t>
            </a:r>
            <a:r>
              <a:rPr lang="zh-CN" altLang="en-US" sz="3200" u="sng" dirty="0">
                <a:solidFill>
                  <a:srgbClr val="FF0000"/>
                </a:solidFill>
              </a:rPr>
              <a:t>殷勤、自诉、自恨、恐惧、想念、热心、责罚。</a:t>
            </a:r>
            <a:r>
              <a:rPr lang="zh-CN" altLang="en-US" sz="3200" dirty="0">
                <a:solidFill>
                  <a:srgbClr val="FF0000"/>
                </a:solidFill>
              </a:rPr>
              <a:t>在这一切事上，你们都表明自己是洁净的。</a:t>
            </a:r>
            <a:r>
              <a:rPr lang="zh-TW" altLang="en-US" sz="3200" dirty="0"/>
              <a:t>」</a:t>
            </a:r>
            <a:endParaRPr lang="en-US" altLang="zh-TW" sz="3200" dirty="0"/>
          </a:p>
          <a:p>
            <a:pPr marL="0" indent="0">
              <a:buNone/>
            </a:pPr>
            <a:r>
              <a:rPr lang="zh-TW" altLang="en-US" sz="3200" dirty="0"/>
              <a:t>哥林多信徒的悔改表現，給真正的悔改例出了標記。保羅在這裏提到七件事：</a:t>
            </a:r>
            <a:endParaRPr lang="en-US" altLang="zh-TW" sz="3200" dirty="0"/>
          </a:p>
        </p:txBody>
      </p:sp>
    </p:spTree>
    <p:extLst>
      <p:ext uri="{BB962C8B-B14F-4D97-AF65-F5344CB8AC3E}">
        <p14:creationId xmlns:p14="http://schemas.microsoft.com/office/powerpoint/2010/main" val="18412657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悔改的記號</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10591800" cy="5943600"/>
          </a:xfrm>
          <a:solidFill>
            <a:schemeClr val="bg1">
              <a:alpha val="69000"/>
            </a:schemeClr>
          </a:solidFill>
        </p:spPr>
        <p:txBody>
          <a:bodyPr>
            <a:noAutofit/>
          </a:bodyPr>
          <a:lstStyle/>
          <a:p>
            <a:pPr marL="0" indent="0">
              <a:buNone/>
            </a:pPr>
            <a:r>
              <a:rPr lang="zh-CN" altLang="en-US" sz="3200" u="sng" dirty="0">
                <a:solidFill>
                  <a:srgbClr val="FF0000"/>
                </a:solidFill>
              </a:rPr>
              <a:t>殷勤</a:t>
            </a:r>
            <a:r>
              <a:rPr lang="zh-TW" altLang="en-US" sz="3200" u="sng" dirty="0"/>
              <a:t>（</a:t>
            </a:r>
            <a:r>
              <a:rPr lang="en-US" altLang="zh-CN" sz="3200" u="sng" dirty="0"/>
              <a:t>Earnestness </a:t>
            </a:r>
            <a:r>
              <a:rPr lang="zh-TW" altLang="en-US" sz="3200" u="sng" dirty="0"/>
              <a:t>或譯作真切、迫切）</a:t>
            </a:r>
            <a:endParaRPr lang="en-US" altLang="zh-TW" sz="3200" u="sng" dirty="0"/>
          </a:p>
          <a:p>
            <a:pPr marL="0" indent="0">
              <a:buNone/>
            </a:pPr>
            <a:r>
              <a:rPr lang="zh-TW" altLang="en-US" sz="3200" dirty="0"/>
              <a:t>原文中 </a:t>
            </a:r>
            <a:r>
              <a:rPr lang="en-US" altLang="zh-TW" sz="3200" dirty="0" err="1"/>
              <a:t>spoude</a:t>
            </a:r>
            <a:r>
              <a:rPr lang="en-US" altLang="zh-TW" sz="3200" dirty="0"/>
              <a:t> </a:t>
            </a:r>
            <a:r>
              <a:rPr lang="zh-TW" altLang="en-US" sz="3200" dirty="0"/>
              <a:t>這個字，暗示哥林多教會的人開始在他們自己的現狀一事上，態度變得認真、正確了。</a:t>
            </a:r>
            <a:endParaRPr lang="en-US" altLang="zh-TW" sz="3200" dirty="0"/>
          </a:p>
          <a:p>
            <a:pPr marL="0" indent="0">
              <a:buNone/>
            </a:pPr>
            <a:r>
              <a:rPr lang="zh-TW" altLang="en-US" sz="3200" dirty="0"/>
              <a:t>他們態度之真切正好與他們要糾正的狀況成正比。從前，他們對待生命的態度是漫不經心，等閒視之的。如今，他們被更新了，對上帝顯明在他們眼前的罪，深深意識到了。</a:t>
            </a:r>
          </a:p>
          <a:p>
            <a:pPr marL="0" indent="0">
              <a:buNone/>
            </a:pPr>
            <a:r>
              <a:rPr lang="zh-TW" altLang="en-US" sz="3200" dirty="0"/>
              <a:t>因此，一個人為罪懊悔，永遠是從上帝的角度開始去看自己和自己的罪。人的心早已麻醉到對上帝漠不關心了，要對上帝的事有正確的反應，別無他法，只有先讓人清醒過來，從而產生出一股真切感。</a:t>
            </a:r>
            <a:endParaRPr lang="en-US" altLang="zh-TW" sz="3200" dirty="0"/>
          </a:p>
        </p:txBody>
      </p:sp>
    </p:spTree>
    <p:extLst>
      <p:ext uri="{BB962C8B-B14F-4D97-AF65-F5344CB8AC3E}">
        <p14:creationId xmlns:p14="http://schemas.microsoft.com/office/powerpoint/2010/main" val="24523411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為何一定要重生</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410199"/>
          </a:xfrm>
          <a:solidFill>
            <a:schemeClr val="bg1">
              <a:alpha val="69000"/>
            </a:schemeClr>
          </a:solidFill>
        </p:spPr>
        <p:txBody>
          <a:bodyPr>
            <a:noAutofit/>
          </a:bodyPr>
          <a:lstStyle/>
          <a:p>
            <a:pPr marL="0" indent="0">
              <a:buNone/>
            </a:pPr>
            <a:r>
              <a:rPr lang="zh-TW" altLang="en-US" sz="3200" dirty="0"/>
              <a:t>除非一個人被重生，否則他是無法看見上帝的國的；除非一個人被重生，否則他更是無法進上帝的國的（約 </a:t>
            </a:r>
            <a:r>
              <a:rPr lang="en-US" altLang="zh-TW" sz="3200" dirty="0"/>
              <a:t>3:3,5</a:t>
            </a:r>
            <a:r>
              <a:rPr lang="zh-TW" altLang="en-US" sz="3200" dirty="0"/>
              <a:t>）</a:t>
            </a:r>
            <a:endParaRPr lang="en-US" altLang="zh-TW" sz="3200" dirty="0"/>
          </a:p>
          <a:p>
            <a:pPr marL="0" indent="0">
              <a:buNone/>
            </a:pPr>
            <a:r>
              <a:rPr lang="zh-TW" altLang="en-US" sz="3200" dirty="0"/>
              <a:t>為什麼呢？主給了我們三個答案</a:t>
            </a:r>
            <a:r>
              <a:rPr lang="zh-CN" altLang="en-US" sz="3200" dirty="0"/>
              <a:t>：</a:t>
            </a:r>
            <a:endParaRPr lang="en-US" altLang="zh-CN" sz="3200" dirty="0"/>
          </a:p>
          <a:p>
            <a:pPr marL="0" indent="0">
              <a:buNone/>
            </a:pPr>
            <a:r>
              <a:rPr lang="zh-TW" altLang="en-US" sz="3200" dirty="0"/>
              <a:t>人是屬肉體的 </a:t>
            </a:r>
            <a:r>
              <a:rPr lang="en-US" altLang="zh-TW" sz="3200" dirty="0"/>
              <a:t>– </a:t>
            </a:r>
            <a:r>
              <a:rPr lang="zh-TW" altLang="en-US" sz="3200" dirty="0"/>
              <a:t>性情的本质</a:t>
            </a:r>
            <a:endParaRPr lang="en-US" altLang="zh-TW" sz="3200" dirty="0"/>
          </a:p>
          <a:p>
            <a:pPr marL="0" indent="0">
              <a:buNone/>
            </a:pPr>
            <a:r>
              <a:rPr lang="zh-CN" altLang="en-US" sz="3200" dirty="0"/>
              <a:t>人是瞎眼的 </a:t>
            </a:r>
            <a:r>
              <a:rPr lang="en-US" altLang="zh-CN" sz="3200" dirty="0"/>
              <a:t>– </a:t>
            </a:r>
            <a:r>
              <a:rPr lang="zh-CN" altLang="en-US" sz="3200" dirty="0"/>
              <a:t>败坏的理性</a:t>
            </a:r>
            <a:endParaRPr lang="en-US" altLang="zh-CN" sz="3200" dirty="0"/>
          </a:p>
          <a:p>
            <a:pPr marL="0" indent="0">
              <a:buNone/>
            </a:pPr>
            <a:r>
              <a:rPr lang="zh-TW" altLang="en-US" sz="3200" dirty="0"/>
              <a:t>人是軟弱無力的 </a:t>
            </a:r>
            <a:r>
              <a:rPr lang="en-US" altLang="zh-TW" sz="3200" dirty="0"/>
              <a:t>– </a:t>
            </a:r>
            <a:r>
              <a:rPr lang="zh-TW" altLang="en-US" sz="3200" dirty="0"/>
              <a:t>受奴役的意志</a:t>
            </a:r>
            <a:endParaRPr lang="en-US" altLang="zh-TW" sz="3200" dirty="0"/>
          </a:p>
          <a:p>
            <a:pPr marL="0" indent="0">
              <a:buNone/>
            </a:pPr>
            <a:endParaRPr lang="en-US" altLang="zh-TW" sz="3200" dirty="0"/>
          </a:p>
          <a:p>
            <a:pPr marL="0" indent="0">
              <a:buNone/>
            </a:pPr>
            <a:endParaRPr lang="en-US" altLang="zh-TW" sz="3200" dirty="0"/>
          </a:p>
        </p:txBody>
      </p:sp>
    </p:spTree>
    <p:extLst>
      <p:ext uri="{BB962C8B-B14F-4D97-AF65-F5344CB8AC3E}">
        <p14:creationId xmlns:p14="http://schemas.microsoft.com/office/powerpoint/2010/main" val="12997359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悔改的記號</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9982200" cy="5943600"/>
          </a:xfrm>
          <a:solidFill>
            <a:schemeClr val="bg1">
              <a:alpha val="69000"/>
            </a:schemeClr>
          </a:solidFill>
        </p:spPr>
        <p:txBody>
          <a:bodyPr>
            <a:noAutofit/>
          </a:bodyPr>
          <a:lstStyle/>
          <a:p>
            <a:pPr marL="0" indent="0">
              <a:buNone/>
            </a:pPr>
            <a:r>
              <a:rPr lang="zh-CN" altLang="en-US" sz="3200" u="sng" dirty="0">
                <a:solidFill>
                  <a:srgbClr val="FF0000"/>
                </a:solidFill>
              </a:rPr>
              <a:t>自诉、</a:t>
            </a:r>
            <a:r>
              <a:rPr lang="zh-TW" altLang="en-US" sz="3200" u="sng" dirty="0"/>
              <a:t>（</a:t>
            </a:r>
            <a:r>
              <a:rPr lang="en-US" altLang="zh-CN" sz="3200" u="sng" dirty="0"/>
              <a:t>Eagerness to clear themselves</a:t>
            </a:r>
            <a:r>
              <a:rPr lang="zh-TW" altLang="en-US" sz="3200" u="sng" dirty="0"/>
              <a:t>）</a:t>
            </a:r>
            <a:endParaRPr lang="en-US" altLang="zh-TW" sz="3200" u="sng" dirty="0"/>
          </a:p>
          <a:p>
            <a:pPr marL="0" indent="0">
              <a:buNone/>
            </a:pPr>
            <a:r>
              <a:rPr lang="zh-TW" altLang="en-US" sz="3200" dirty="0"/>
              <a:t>原文 </a:t>
            </a:r>
            <a:r>
              <a:rPr lang="en-US" altLang="zh-TW" sz="3200" dirty="0"/>
              <a:t>apologia </a:t>
            </a:r>
            <a:r>
              <a:rPr lang="zh-TW" altLang="en-US" sz="3200" dirty="0"/>
              <a:t>是指為著對自己的指控而申辯。也許你們覺得這豈非說他們為自己辯護？這不是跟悔改的意思相距甚遠嗎？</a:t>
            </a:r>
            <a:endParaRPr lang="en-US" altLang="zh-TW" sz="3200" dirty="0"/>
          </a:p>
          <a:p>
            <a:pPr marL="0" indent="0">
              <a:buNone/>
            </a:pPr>
            <a:r>
              <a:rPr lang="zh-TW" altLang="en-US" sz="3200" dirty="0"/>
              <a:t>但保羅用 </a:t>
            </a:r>
            <a:r>
              <a:rPr lang="en-US" altLang="zh-TW" sz="3200" dirty="0"/>
              <a:t>apologia </a:t>
            </a:r>
            <a:r>
              <a:rPr lang="zh-TW" altLang="en-US" sz="3200" dirty="0"/>
              <a:t>是說這個字有糾正錯誤的意思。由於他們的罪已經帶來了後果，他們現在關注到的是求上帝幫助他們去處理後果背後的原因，免得他們下次再被定罪</a:t>
            </a:r>
            <a:r>
              <a:rPr lang="en-US" altLang="zh-TW" sz="3200" dirty="0"/>
              <a:t>.</a:t>
            </a:r>
          </a:p>
          <a:p>
            <a:pPr marL="0" indent="0">
              <a:buNone/>
            </a:pPr>
            <a:r>
              <a:rPr lang="en-US" altLang="zh-TW" sz="3200" dirty="0"/>
              <a:t>(iii)</a:t>
            </a:r>
            <a:r>
              <a:rPr lang="zh-TW" altLang="en-US" sz="3200" dirty="0">
                <a:solidFill>
                  <a:srgbClr val="FF0000"/>
                </a:solidFill>
              </a:rPr>
              <a:t>自恨</a:t>
            </a:r>
            <a:r>
              <a:rPr lang="zh-TW" altLang="en-US" sz="3200" dirty="0"/>
              <a:t>（或憤慨 </a:t>
            </a:r>
            <a:r>
              <a:rPr lang="en-US" altLang="zh-TW" sz="3200" dirty="0"/>
              <a:t>Indignation</a:t>
            </a:r>
            <a:r>
              <a:rPr lang="zh-TW" altLang="en-US" sz="3200" dirty="0"/>
              <a:t>）</a:t>
            </a:r>
          </a:p>
          <a:p>
            <a:pPr marL="0" indent="0">
              <a:buNone/>
            </a:pPr>
            <a:r>
              <a:rPr lang="zh-TW" altLang="en-US" sz="3200" dirty="0"/>
              <a:t>這個字有自己惱火自己的意思。這是一種新的恨惡感，和他們以前所作的完全相反。在新約聖經中，這個字的動詞被用來表示不悅的意思（太 </a:t>
            </a:r>
            <a:r>
              <a:rPr lang="en-US" altLang="zh-TW" sz="3200" dirty="0"/>
              <a:t>21:15;26:8 </a:t>
            </a:r>
            <a:r>
              <a:rPr lang="zh-TW" altLang="en-US" sz="3200" dirty="0"/>
              <a:t>等）。</a:t>
            </a:r>
            <a:endParaRPr lang="en-US" altLang="zh-TW" sz="3200" dirty="0"/>
          </a:p>
        </p:txBody>
      </p:sp>
    </p:spTree>
    <p:extLst>
      <p:ext uri="{BB962C8B-B14F-4D97-AF65-F5344CB8AC3E}">
        <p14:creationId xmlns:p14="http://schemas.microsoft.com/office/powerpoint/2010/main" val="23680499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悔改的記號</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9982200" cy="5943600"/>
          </a:xfrm>
          <a:solidFill>
            <a:schemeClr val="bg1">
              <a:alpha val="69000"/>
            </a:schemeClr>
          </a:solidFill>
        </p:spPr>
        <p:txBody>
          <a:bodyPr>
            <a:noAutofit/>
          </a:bodyPr>
          <a:lstStyle/>
          <a:p>
            <a:pPr marL="0" indent="0">
              <a:buNone/>
            </a:pPr>
            <a:r>
              <a:rPr lang="en-US" altLang="zh-TW" sz="3200" u="sng" dirty="0">
                <a:solidFill>
                  <a:srgbClr val="FF0000"/>
                </a:solidFill>
              </a:rPr>
              <a:t>(iv)</a:t>
            </a:r>
            <a:r>
              <a:rPr lang="zh-CN" altLang="en-US" sz="3200" u="sng" dirty="0">
                <a:solidFill>
                  <a:srgbClr val="FF0000"/>
                </a:solidFill>
              </a:rPr>
              <a:t>恐惧</a:t>
            </a:r>
            <a:r>
              <a:rPr lang="zh-TW" altLang="en-US" sz="3200" u="sng" dirty="0">
                <a:solidFill>
                  <a:srgbClr val="FF0000"/>
                </a:solidFill>
              </a:rPr>
              <a:t> </a:t>
            </a:r>
            <a:r>
              <a:rPr lang="en-US" altLang="zh-TW" sz="3200" u="sng" dirty="0">
                <a:solidFill>
                  <a:srgbClr val="FF0000"/>
                </a:solidFill>
              </a:rPr>
              <a:t>(fear</a:t>
            </a:r>
            <a:r>
              <a:rPr lang="zh-TW" altLang="en-US" sz="3200" u="sng" dirty="0">
                <a:solidFill>
                  <a:srgbClr val="FF0000"/>
                </a:solidFill>
              </a:rPr>
              <a:t>戰兢</a:t>
            </a:r>
            <a:r>
              <a:rPr lang="en-US" altLang="zh-TW" sz="3200" u="sng" dirty="0">
                <a:solidFill>
                  <a:srgbClr val="FF0000"/>
                </a:solidFill>
              </a:rPr>
              <a:t>)</a:t>
            </a:r>
            <a:endParaRPr lang="zh-TW" altLang="en-US" sz="3200" u="sng" dirty="0">
              <a:solidFill>
                <a:srgbClr val="FF0000"/>
              </a:solidFill>
            </a:endParaRPr>
          </a:p>
          <a:p>
            <a:pPr marL="0" indent="0">
              <a:buNone/>
            </a:pPr>
            <a:r>
              <a:rPr lang="zh-TW" altLang="en-US" sz="3200" dirty="0"/>
              <a:t>原文 </a:t>
            </a:r>
            <a:r>
              <a:rPr lang="en-US" altLang="zh-TW" sz="3200" dirty="0" err="1"/>
              <a:t>phobos</a:t>
            </a:r>
            <a:r>
              <a:rPr lang="en-US" altLang="zh-TW" sz="3200" dirty="0"/>
              <a:t> </a:t>
            </a:r>
            <a:r>
              <a:rPr lang="zh-TW" altLang="en-US" sz="3200" dirty="0"/>
              <a:t>是恐懼的意思。這裏沒有講恐懼的物件是什麼，也許物件是保羅也說不定！畢竟，在前一封信中，保羅對他們說：「你們願意怎麼樣呢？要我帶著刑杖到你們那裏去，還是以溫柔的靈，帶著愛心去呢？」（ 林前 </a:t>
            </a:r>
            <a:r>
              <a:rPr lang="en-US" altLang="zh-TW" sz="3200" dirty="0"/>
              <a:t>4:21;</a:t>
            </a:r>
            <a:r>
              <a:rPr lang="zh-TW" altLang="en-US" sz="3200" dirty="0"/>
              <a:t>參林後 </a:t>
            </a:r>
            <a:r>
              <a:rPr lang="en-US" altLang="zh-TW" sz="3200" dirty="0"/>
              <a:t>7:8</a:t>
            </a:r>
            <a:r>
              <a:rPr lang="zh-TW" altLang="en-US" sz="3200" dirty="0"/>
              <a:t>）</a:t>
            </a:r>
            <a:endParaRPr lang="en-US" altLang="zh-TW" sz="3200" dirty="0"/>
          </a:p>
          <a:p>
            <a:pPr marL="0" indent="0">
              <a:buNone/>
            </a:pPr>
            <a:r>
              <a:rPr lang="zh-TW" altLang="en-US" sz="3200" dirty="0"/>
              <a:t>也許這戰兢是對準上帝的，若然，就表示他們有渴望得赦免的心（詩 </a:t>
            </a:r>
            <a:r>
              <a:rPr lang="en-US" altLang="zh-TW" sz="3200" dirty="0"/>
              <a:t>130:4</a:t>
            </a:r>
            <a:r>
              <a:rPr lang="zh-TW" altLang="en-US" sz="3200" dirty="0"/>
              <a:t>）。 但因什麼懼怕，我們沒有辦法、也沒有必要知道。無論他們因什麼懼怕，我們可以看出這懼怕表明了一個真正被喚醒的心，而這顆心被帶了到上帝的真道下受管教。</a:t>
            </a:r>
            <a:endParaRPr lang="en-US" altLang="zh-TW" sz="3200" dirty="0"/>
          </a:p>
        </p:txBody>
      </p:sp>
    </p:spTree>
    <p:extLst>
      <p:ext uri="{BB962C8B-B14F-4D97-AF65-F5344CB8AC3E}">
        <p14:creationId xmlns:p14="http://schemas.microsoft.com/office/powerpoint/2010/main" val="42803581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悔改的記號</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9982200" cy="5943600"/>
          </a:xfrm>
          <a:solidFill>
            <a:schemeClr val="bg1">
              <a:alpha val="69000"/>
            </a:schemeClr>
          </a:solidFill>
        </p:spPr>
        <p:txBody>
          <a:bodyPr>
            <a:noAutofit/>
          </a:bodyPr>
          <a:lstStyle/>
          <a:p>
            <a:pPr marL="0" indent="0">
              <a:buNone/>
            </a:pPr>
            <a:r>
              <a:rPr lang="en-US" altLang="zh-TW" sz="3200" u="sng" dirty="0">
                <a:solidFill>
                  <a:srgbClr val="FF0000"/>
                </a:solidFill>
              </a:rPr>
              <a:t>(v)</a:t>
            </a:r>
            <a:r>
              <a:rPr lang="zh-CN" altLang="en-US" sz="3200" u="sng" dirty="0">
                <a:solidFill>
                  <a:srgbClr val="FF0000"/>
                </a:solidFill>
              </a:rPr>
              <a:t> 想念</a:t>
            </a:r>
            <a:r>
              <a:rPr lang="zh-TW" altLang="en-US" sz="3200" u="sng" dirty="0">
                <a:solidFill>
                  <a:srgbClr val="FF0000"/>
                </a:solidFill>
              </a:rPr>
              <a:t> </a:t>
            </a:r>
            <a:r>
              <a:rPr lang="en-US" altLang="zh-TW" sz="3200" u="sng" dirty="0">
                <a:solidFill>
                  <a:srgbClr val="FF0000"/>
                </a:solidFill>
              </a:rPr>
              <a:t>(Longing</a:t>
            </a:r>
            <a:r>
              <a:rPr lang="zh-TW" altLang="en-US" sz="3200" u="sng" dirty="0">
                <a:solidFill>
                  <a:srgbClr val="FF0000"/>
                </a:solidFill>
              </a:rPr>
              <a:t>渴望</a:t>
            </a:r>
            <a:r>
              <a:rPr lang="en-US" altLang="zh-TW" sz="3200" u="sng" dirty="0">
                <a:solidFill>
                  <a:srgbClr val="FF0000"/>
                </a:solidFill>
              </a:rPr>
              <a:t>)</a:t>
            </a:r>
            <a:endParaRPr lang="zh-TW" altLang="en-US" sz="3200" u="sng" dirty="0">
              <a:solidFill>
                <a:srgbClr val="FF0000"/>
              </a:solidFill>
            </a:endParaRPr>
          </a:p>
          <a:p>
            <a:pPr marL="0" indent="0">
              <a:buNone/>
            </a:pPr>
            <a:r>
              <a:rPr lang="zh-TW" altLang="en-US" sz="3200" dirty="0"/>
              <a:t>一般這個詞不常會跟悔改連系到一塊。但根據上下文，我們也許能為保羅的思路找到一條線索。除了因罪而導致的與上帝的隔離和與屬他之人（尤其指保羅）的隔離以外，還有什麼能叫他們產生渴望之情呢？</a:t>
            </a:r>
            <a:endParaRPr lang="en-US" altLang="zh-TW" sz="3200" dirty="0"/>
          </a:p>
          <a:p>
            <a:pPr marL="0" indent="0">
              <a:buNone/>
            </a:pPr>
            <a:r>
              <a:rPr lang="zh-TW" altLang="en-US" sz="3200" dirty="0"/>
              <a:t>這也就是為什麼在不得已的情況下，把會友逐出教會是必要的；這樣做不但是為了達到叫那人得以重整之目的，其本身也是達到目的的方法，因為這會使被逐的那人因自己的現況而渴望恢復從前所享有的特權。</a:t>
            </a:r>
            <a:endParaRPr lang="en-US" altLang="zh-TW" sz="3200" dirty="0"/>
          </a:p>
        </p:txBody>
      </p:sp>
    </p:spTree>
    <p:extLst>
      <p:ext uri="{BB962C8B-B14F-4D97-AF65-F5344CB8AC3E}">
        <p14:creationId xmlns:p14="http://schemas.microsoft.com/office/powerpoint/2010/main" val="25304095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悔改的記號</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9982200" cy="5943600"/>
          </a:xfrm>
          <a:solidFill>
            <a:schemeClr val="bg1">
              <a:alpha val="69000"/>
            </a:schemeClr>
          </a:solidFill>
        </p:spPr>
        <p:txBody>
          <a:bodyPr>
            <a:noAutofit/>
          </a:bodyPr>
          <a:lstStyle/>
          <a:p>
            <a:pPr marL="0" indent="0">
              <a:buNone/>
            </a:pPr>
            <a:r>
              <a:rPr lang="en-US" altLang="zh-TW" sz="3200" dirty="0">
                <a:solidFill>
                  <a:srgbClr val="FF0000"/>
                </a:solidFill>
              </a:rPr>
              <a:t>(vi) </a:t>
            </a:r>
            <a:r>
              <a:rPr lang="zh-TW" altLang="en-US" sz="3200" dirty="0">
                <a:solidFill>
                  <a:srgbClr val="FF0000"/>
                </a:solidFill>
              </a:rPr>
              <a:t>熱</a:t>
            </a:r>
            <a:r>
              <a:rPr lang="zh-CN" altLang="en-US" sz="3200" dirty="0">
                <a:solidFill>
                  <a:srgbClr val="FF0000"/>
                </a:solidFill>
              </a:rPr>
              <a:t>心</a:t>
            </a:r>
            <a:r>
              <a:rPr lang="zh-TW" altLang="en-US" sz="3200" dirty="0"/>
              <a:t>（或熱忱 </a:t>
            </a:r>
            <a:r>
              <a:rPr lang="en-US" altLang="zh-CN" sz="3200" dirty="0"/>
              <a:t>zeal</a:t>
            </a:r>
            <a:r>
              <a:rPr lang="zh-TW" altLang="en-US" sz="3200" dirty="0"/>
              <a:t>）</a:t>
            </a:r>
          </a:p>
          <a:p>
            <a:pPr marL="0" indent="0">
              <a:buNone/>
            </a:pPr>
            <a:r>
              <a:rPr lang="zh-TW" altLang="en-US" sz="3200" dirty="0"/>
              <a:t>保羅用的希臘文是 </a:t>
            </a:r>
            <a:r>
              <a:rPr lang="en-US" altLang="zh-TW" sz="3200" dirty="0" err="1"/>
              <a:t>zelos</a:t>
            </a:r>
            <a:r>
              <a:rPr lang="zh-TW" altLang="en-US" sz="3200" dirty="0"/>
              <a:t>，即與英文的 </a:t>
            </a:r>
            <a:r>
              <a:rPr lang="en-US" altLang="zh-TW" sz="3200" dirty="0"/>
              <a:t>jealousy</a:t>
            </a:r>
            <a:r>
              <a:rPr lang="zh-TW" altLang="en-US" sz="3200" dirty="0"/>
              <a:t>（妒忌）同一字根。它象徵對某種事物專一的渴求。在這裏，這個渴求的對象可能是保羅或保羅對他們的情意。</a:t>
            </a:r>
            <a:endParaRPr lang="en-US" altLang="zh-TW" sz="3200" dirty="0"/>
          </a:p>
          <a:p>
            <a:pPr marL="0" indent="0">
              <a:buNone/>
            </a:pPr>
            <a:r>
              <a:rPr lang="zh-TW" altLang="en-US" sz="3200" dirty="0"/>
              <a:t>重新恢復事奉的意願，並且參與事工，與上帝所興起的僕人一同作工，正是真心悔改的一個記號。在我們所講的這段經文中，哥林多人表示悔改的其中一種方式，就是對保羅的勸勉作出了回應－－ 因他那封信帶給他們的憂傷，引他們步向悔改之路（第 </a:t>
            </a:r>
            <a:r>
              <a:rPr lang="en-US" altLang="zh-TW" sz="3200" dirty="0"/>
              <a:t>8</a:t>
            </a:r>
            <a:r>
              <a:rPr lang="zh-TW" altLang="en-US" sz="3200" dirty="0"/>
              <a:t>、 </a:t>
            </a:r>
            <a:r>
              <a:rPr lang="en-US" altLang="zh-TW" sz="3200" dirty="0"/>
              <a:t>9 </a:t>
            </a:r>
            <a:r>
              <a:rPr lang="zh-TW" altLang="en-US" sz="3200" dirty="0"/>
              <a:t>節）。</a:t>
            </a:r>
            <a:endParaRPr lang="en-US" altLang="zh-TW" sz="3200" dirty="0"/>
          </a:p>
        </p:txBody>
      </p:sp>
    </p:spTree>
    <p:extLst>
      <p:ext uri="{BB962C8B-B14F-4D97-AF65-F5344CB8AC3E}">
        <p14:creationId xmlns:p14="http://schemas.microsoft.com/office/powerpoint/2010/main" val="13763352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悔改的記號</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9982200" cy="5943600"/>
          </a:xfrm>
          <a:solidFill>
            <a:schemeClr val="bg1">
              <a:alpha val="69000"/>
            </a:schemeClr>
          </a:solidFill>
        </p:spPr>
        <p:txBody>
          <a:bodyPr>
            <a:noAutofit/>
          </a:bodyPr>
          <a:lstStyle/>
          <a:p>
            <a:pPr marL="0" indent="0">
              <a:buNone/>
            </a:pPr>
            <a:r>
              <a:rPr lang="en-US" altLang="zh-TW" sz="3200" dirty="0">
                <a:solidFill>
                  <a:srgbClr val="FF0000"/>
                </a:solidFill>
              </a:rPr>
              <a:t>(vii)</a:t>
            </a:r>
            <a:r>
              <a:rPr lang="zh-CN" altLang="en-US" sz="3200" u="sng" dirty="0">
                <a:solidFill>
                  <a:srgbClr val="FF0000"/>
                </a:solidFill>
              </a:rPr>
              <a:t>责罚</a:t>
            </a:r>
            <a:r>
              <a:rPr lang="zh-TW" altLang="en-US" sz="3200" dirty="0"/>
              <a:t>（或自責</a:t>
            </a:r>
            <a:r>
              <a:rPr lang="en-US" altLang="zh-CN" sz="3200" dirty="0"/>
              <a:t> punishment</a:t>
            </a:r>
            <a:r>
              <a:rPr lang="zh-TW" altLang="en-US" sz="3200" dirty="0"/>
              <a:t>）</a:t>
            </a:r>
          </a:p>
          <a:p>
            <a:pPr marL="0" indent="0">
              <a:buNone/>
            </a:pPr>
            <a:r>
              <a:rPr lang="zh-TW" altLang="en-US" sz="3200" dirty="0"/>
              <a:t>英文（ </a:t>
            </a:r>
            <a:r>
              <a:rPr lang="en-US" altLang="zh-TW" sz="3200" dirty="0"/>
              <a:t>Reversed Standard Version</a:t>
            </a:r>
            <a:r>
              <a:rPr lang="zh-TW" altLang="en-US" sz="3200" dirty="0"/>
              <a:t>）翻成 </a:t>
            </a:r>
            <a:r>
              <a:rPr lang="en-US" altLang="zh-TW" sz="3200" dirty="0"/>
              <a:t>Punishment</a:t>
            </a:r>
            <a:r>
              <a:rPr lang="zh-TW" altLang="en-US" sz="3200" dirty="0"/>
              <a:t>（刑罰）。 乍眼望過去，不禁會叫我們大吃一驚，倒退三舍。其實這麼翻譯實在是個不幸。或許新國際版（ </a:t>
            </a:r>
            <a:r>
              <a:rPr lang="en-US" altLang="zh-TW" sz="3200" dirty="0"/>
              <a:t>NIV</a:t>
            </a:r>
            <a:r>
              <a:rPr lang="zh-TW" altLang="en-US" sz="3200" dirty="0"/>
              <a:t>）的翻譯比較恰當些，它能帶出「準備好等候見到公義的彰顯」 </a:t>
            </a:r>
            <a:r>
              <a:rPr lang="en-US" altLang="zh-TW" sz="3200" dirty="0"/>
              <a:t>(Readiness to see justice done)</a:t>
            </a:r>
            <a:r>
              <a:rPr lang="zh-TW" altLang="en-US" sz="3200" dirty="0"/>
              <a:t>這個意思。這詞含有「補償」的意思。就好像撒該，當他看見自己以往的罪過，他立志要以實際行動儘量修補他的過錯，償還他的虧欠（路 </a:t>
            </a:r>
            <a:r>
              <a:rPr lang="en-US" altLang="zh-TW" sz="3200" dirty="0"/>
              <a:t>19:8</a:t>
            </a:r>
            <a:r>
              <a:rPr lang="zh-TW" altLang="en-US" sz="3200" dirty="0"/>
              <a:t>）。 </a:t>
            </a:r>
            <a:endParaRPr lang="en-US" altLang="zh-TW" sz="3200" dirty="0"/>
          </a:p>
          <a:p>
            <a:pPr marL="0" indent="0">
              <a:buNone/>
            </a:pPr>
            <a:r>
              <a:rPr lang="zh-TW" altLang="en-US" sz="3200" dirty="0"/>
              <a:t>悔改不單是建立在赦免上的新生樣式，也是深入探究以往，看看有什麼能補救的地方，靠上帝的恩典儘量去補救。</a:t>
            </a:r>
            <a:endParaRPr lang="en-US" altLang="zh-TW" sz="3200" dirty="0"/>
          </a:p>
        </p:txBody>
      </p:sp>
    </p:spTree>
    <p:extLst>
      <p:ext uri="{BB962C8B-B14F-4D97-AF65-F5344CB8AC3E}">
        <p14:creationId xmlns:p14="http://schemas.microsoft.com/office/powerpoint/2010/main" val="11608617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悔改的徹底</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9982200" cy="5943600"/>
          </a:xfrm>
          <a:solidFill>
            <a:schemeClr val="bg1">
              <a:alpha val="69000"/>
            </a:schemeClr>
          </a:solidFill>
        </p:spPr>
        <p:txBody>
          <a:bodyPr>
            <a:noAutofit/>
          </a:bodyPr>
          <a:lstStyle/>
          <a:p>
            <a:pPr marL="0" indent="0">
              <a:buNone/>
            </a:pPr>
            <a:r>
              <a:rPr lang="zh-TW" altLang="en-US" sz="3200" dirty="0"/>
              <a:t>以上對悔改的分析足以告訴我們，悔改是一件何等徹底的事，它影響到我們的情感，但也涉及到我們生命的每一個層面，並且直斥我們對人、對上帝的關係。如果你以為悔改只是在剛信主時一次性的表現，那你就大錯了。悔改是指一生都要歸回上帝的目的，因此，我們要一生一世不斷悔改</a:t>
            </a:r>
            <a:r>
              <a:rPr lang="en-US" altLang="zh-TW" sz="3200" dirty="0"/>
              <a:t>.</a:t>
            </a:r>
          </a:p>
          <a:p>
            <a:pPr marL="0" indent="0">
              <a:buNone/>
            </a:pPr>
            <a:r>
              <a:rPr lang="zh-TW" altLang="en-US" sz="3200" dirty="0"/>
              <a:t>但這持續性的悔改仍然是有個開始的，就好像果實總是有種子的。這悔改的種子在我們重生的時候，也就是當基督向罪死的能力扣住了我們心靈時候，就種在我們裏頭了。靈性成長的悖論（ </a:t>
            </a:r>
            <a:r>
              <a:rPr lang="en-US" altLang="zh-TW" sz="3200" dirty="0"/>
              <a:t>Paradox</a:t>
            </a:r>
            <a:r>
              <a:rPr lang="zh-TW" altLang="en-US" sz="3200" dirty="0"/>
              <a:t>）就在於，</a:t>
            </a:r>
            <a:r>
              <a:rPr lang="zh-TW" altLang="en-US" sz="3200" dirty="0">
                <a:solidFill>
                  <a:srgbClr val="FF0000"/>
                </a:solidFill>
              </a:rPr>
              <a:t>當信仰紮信得越深、喜樂和確信發得越大的時候，同時也是悔改來得越徹、對主的需要感覺越迫切的時候。</a:t>
            </a:r>
            <a:endParaRPr lang="en-US" altLang="zh-TW" sz="3200" dirty="0">
              <a:solidFill>
                <a:srgbClr val="FF0000"/>
              </a:solidFill>
            </a:endParaRPr>
          </a:p>
        </p:txBody>
      </p:sp>
    </p:spTree>
    <p:extLst>
      <p:ext uri="{BB962C8B-B14F-4D97-AF65-F5344CB8AC3E}">
        <p14:creationId xmlns:p14="http://schemas.microsoft.com/office/powerpoint/2010/main" val="41232289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悔改的徹底</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9982200" cy="5943600"/>
          </a:xfrm>
          <a:solidFill>
            <a:schemeClr val="bg1">
              <a:alpha val="69000"/>
            </a:schemeClr>
          </a:solidFill>
        </p:spPr>
        <p:txBody>
          <a:bodyPr>
            <a:noAutofit/>
          </a:bodyPr>
          <a:lstStyle/>
          <a:p>
            <a:pPr marL="0" indent="0">
              <a:buNone/>
            </a:pPr>
            <a:r>
              <a:rPr lang="zh-TW" altLang="en-US" sz="3200" dirty="0"/>
              <a:t>上帝的目的很清楚，</a:t>
            </a:r>
            <a:r>
              <a:rPr lang="zh-TW" altLang="en-US" sz="3200" dirty="0">
                <a:solidFill>
                  <a:srgbClr val="FF0000"/>
                </a:solidFill>
              </a:rPr>
              <a:t>我們越感到自己的需求大，就越會發現再大的需要已經早在基督裏得到滿足了</a:t>
            </a:r>
            <a:r>
              <a:rPr lang="zh-TW" altLang="en-US" sz="3200" dirty="0"/>
              <a:t>；我們越覺得滿足就越愛親近主；當我們越親近主，就會發現我們的心在說：「</a:t>
            </a:r>
            <a:r>
              <a:rPr lang="zh-TW" altLang="en-US" sz="3200" dirty="0">
                <a:solidFill>
                  <a:srgbClr val="FF0000"/>
                </a:solidFill>
              </a:rPr>
              <a:t>如果你究察罪孽，主啊，誰能站立得住呢？但你有赦免之恩，為要使人敬畏你。</a:t>
            </a:r>
            <a:r>
              <a:rPr lang="zh-TW" altLang="en-US" sz="3200" dirty="0"/>
              <a:t>」</a:t>
            </a:r>
            <a:endParaRPr lang="en-US" altLang="zh-TW" sz="3200" dirty="0"/>
          </a:p>
          <a:p>
            <a:pPr marL="0" indent="0">
              <a:buNone/>
            </a:pPr>
            <a:r>
              <a:rPr lang="zh-TW" altLang="en-US" sz="3200" dirty="0"/>
              <a:t>當馬丁路得把他的九十五條釘在威登堡教堂的大門上時，他很智慧地選了這句話作第一條：</a:t>
            </a:r>
          </a:p>
          <a:p>
            <a:pPr marL="0" indent="0">
              <a:buNone/>
            </a:pPr>
            <a:r>
              <a:rPr lang="zh-TW" altLang="en-US" sz="3200" dirty="0"/>
              <a:t>當我們主、生命的主、耶穌基督說：「你們要悔改」之類的話時，他的意思是要信徒整個生命都要悔改。</a:t>
            </a:r>
            <a:endParaRPr lang="en-US" altLang="zh-TW" sz="3200" dirty="0"/>
          </a:p>
        </p:txBody>
      </p:sp>
    </p:spTree>
    <p:extLst>
      <p:ext uri="{BB962C8B-B14F-4D97-AF65-F5344CB8AC3E}">
        <p14:creationId xmlns:p14="http://schemas.microsoft.com/office/powerpoint/2010/main" val="19247604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悔改</a:t>
            </a:r>
            <a:r>
              <a:rPr lang="zh-CN" altLang="en-US" dirty="0">
                <a:solidFill>
                  <a:srgbClr val="FF0000"/>
                </a:solidFill>
              </a:rPr>
              <a:t>到称义</a:t>
            </a:r>
            <a:endParaRPr lang="zh-TW" altLang="en-US" dirty="0">
              <a:solidFill>
                <a:srgbClr val="FF0000"/>
              </a:solidFill>
            </a:endParaRP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914400"/>
            <a:ext cx="9982200" cy="5943600"/>
          </a:xfrm>
          <a:solidFill>
            <a:schemeClr val="bg1">
              <a:alpha val="69000"/>
            </a:schemeClr>
          </a:solidFill>
        </p:spPr>
        <p:txBody>
          <a:bodyPr>
            <a:noAutofit/>
          </a:bodyPr>
          <a:lstStyle/>
          <a:p>
            <a:pPr marL="0" indent="0">
              <a:buNone/>
            </a:pPr>
            <a:r>
              <a:rPr lang="zh-TW" altLang="en-US" sz="3200" dirty="0"/>
              <a:t>然而，有一點是我們千萬不可忽略的，悔改的第一步就已經把我們帶到聖潔的上帝面前叫我們得以稱義這個殊榮裏了，此後，我們的信心和悔改的心會不斷進深。</a:t>
            </a:r>
            <a:endParaRPr lang="en-US" altLang="zh-TW" sz="3200" dirty="0"/>
          </a:p>
          <a:p>
            <a:pPr marL="0" indent="0">
              <a:buNone/>
            </a:pPr>
            <a:r>
              <a:rPr lang="zh-TW" altLang="en-US" sz="3200" dirty="0"/>
              <a:t>但稱義本身卻不是漸進的。我們下一章會講到，它在一開始就是完全的、無瑕的，也是一次性、不反悔的賜予了我們。</a:t>
            </a:r>
            <a:endParaRPr lang="en-US" altLang="zh-TW" sz="3200" dirty="0"/>
          </a:p>
        </p:txBody>
      </p:sp>
    </p:spTree>
    <p:extLst>
      <p:ext uri="{BB962C8B-B14F-4D97-AF65-F5344CB8AC3E}">
        <p14:creationId xmlns:p14="http://schemas.microsoft.com/office/powerpoint/2010/main" val="15468925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重生的性質</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287000" cy="5562598"/>
          </a:xfrm>
          <a:solidFill>
            <a:schemeClr val="bg1">
              <a:alpha val="69000"/>
            </a:schemeClr>
          </a:solidFill>
        </p:spPr>
        <p:txBody>
          <a:bodyPr>
            <a:noAutofit/>
          </a:bodyPr>
          <a:lstStyle/>
          <a:p>
            <a:pPr marL="571500" indent="-571500">
              <a:buAutoNum type="romanLcParenBoth"/>
            </a:pPr>
            <a:r>
              <a:rPr lang="zh-TW" altLang="en-US" sz="3200" dirty="0"/>
              <a:t>新生命是屬天的 </a:t>
            </a:r>
            <a:r>
              <a:rPr lang="en-US" altLang="zh-CN" sz="3200" dirty="0"/>
              <a:t>- </a:t>
            </a:r>
            <a:r>
              <a:rPr lang="zh-TW" altLang="en-US" sz="3200" dirty="0"/>
              <a:t>「從上而來」</a:t>
            </a:r>
            <a:endParaRPr lang="en-US" altLang="zh-TW" sz="3200" dirty="0"/>
          </a:p>
          <a:p>
            <a:pPr marL="571500" indent="-571500">
              <a:buAutoNum type="romanLcParenBoth"/>
            </a:pPr>
            <a:r>
              <a:rPr lang="zh-TW" altLang="en-US" sz="3200" dirty="0"/>
              <a:t>新生命是上帝所賜的 </a:t>
            </a:r>
            <a:r>
              <a:rPr lang="en-US" altLang="zh-CN" sz="3200" dirty="0"/>
              <a:t>– </a:t>
            </a:r>
            <a:r>
              <a:rPr lang="zh-CN" altLang="en-US" sz="3200" dirty="0"/>
              <a:t>非按人意</a:t>
            </a:r>
            <a:endParaRPr lang="en-US" altLang="zh-CN" sz="3200" dirty="0"/>
          </a:p>
          <a:p>
            <a:pPr marL="571500" indent="-571500">
              <a:buAutoNum type="romanLcParenBoth"/>
            </a:pPr>
            <a:r>
              <a:rPr lang="zh-TW" altLang="en-US" sz="3200" dirty="0"/>
              <a:t>新生命是借著</a:t>
            </a:r>
            <a:r>
              <a:rPr lang="zh-TW" altLang="en-US" sz="3200" dirty="0">
                <a:solidFill>
                  <a:srgbClr val="FF0000"/>
                </a:solidFill>
              </a:rPr>
              <a:t>更新</a:t>
            </a:r>
            <a:r>
              <a:rPr lang="zh-TW" altLang="en-US" sz="3200" dirty="0"/>
              <a:t>的大能而產生的 </a:t>
            </a:r>
            <a:r>
              <a:rPr lang="en-US" altLang="zh-CN" sz="3200" dirty="0"/>
              <a:t>– </a:t>
            </a:r>
            <a:r>
              <a:rPr lang="zh-CN" altLang="en-US" sz="3200" dirty="0"/>
              <a:t>全面更新</a:t>
            </a:r>
            <a:endParaRPr lang="en-US" altLang="zh-CN" sz="3200" dirty="0"/>
          </a:p>
          <a:p>
            <a:pPr marL="0" indent="0">
              <a:buNone/>
            </a:pPr>
            <a:r>
              <a:rPr lang="zh-TW" altLang="en-US" sz="3200" dirty="0"/>
              <a:t>重生叫我們過一種新的生活。</a:t>
            </a:r>
            <a:endParaRPr lang="en-US" altLang="zh-TW" sz="3200" dirty="0"/>
          </a:p>
          <a:p>
            <a:pPr marL="0" indent="0">
              <a:buNone/>
            </a:pPr>
            <a:r>
              <a:rPr lang="zh-TW" altLang="en-US" sz="3200" dirty="0"/>
              <a:t>這種公義的生活可以從三方面表現出來：</a:t>
            </a:r>
            <a:endParaRPr lang="en-US" altLang="zh-TW" sz="3200" dirty="0"/>
          </a:p>
          <a:p>
            <a:pPr marL="0" indent="0">
              <a:buNone/>
            </a:pPr>
            <a:r>
              <a:rPr lang="zh-TW" altLang="en-US" sz="3200" dirty="0"/>
              <a:t>第一，從上帝生的會愛其他的信徒（約壹 </a:t>
            </a:r>
            <a:r>
              <a:rPr lang="en-US" altLang="zh-TW" sz="3200" dirty="0"/>
              <a:t>4:7</a:t>
            </a:r>
            <a:r>
              <a:rPr lang="zh-TW" altLang="en-US" sz="3200" dirty="0"/>
              <a:t>）， </a:t>
            </a:r>
            <a:endParaRPr lang="en-US" altLang="zh-TW" sz="3200" dirty="0"/>
          </a:p>
          <a:p>
            <a:pPr marL="0" indent="0">
              <a:buNone/>
            </a:pPr>
            <a:r>
              <a:rPr lang="zh-TW" altLang="en-US" sz="3200" dirty="0"/>
              <a:t>第二，他能夠勝過世界（約壹</a:t>
            </a:r>
            <a:r>
              <a:rPr lang="en-US" altLang="zh-TW" sz="3200" dirty="0"/>
              <a:t>5:4</a:t>
            </a:r>
            <a:r>
              <a:rPr lang="zh-TW" altLang="en-US" sz="3200" dirty="0"/>
              <a:t>）， </a:t>
            </a:r>
            <a:endParaRPr lang="en-US" altLang="zh-TW" sz="3200" dirty="0"/>
          </a:p>
          <a:p>
            <a:pPr marL="0" indent="0">
              <a:buNone/>
            </a:pPr>
            <a:r>
              <a:rPr lang="zh-TW" altLang="en-US" sz="3200" dirty="0"/>
              <a:t>第三，他不會不斷地犯罪（約壹 </a:t>
            </a:r>
            <a:r>
              <a:rPr lang="en-US" altLang="zh-TW" sz="3200" dirty="0"/>
              <a:t>3:9</a:t>
            </a:r>
            <a:r>
              <a:rPr lang="zh-TW" altLang="en-US" sz="3200" dirty="0"/>
              <a:t>）</a:t>
            </a:r>
            <a:endParaRPr lang="en-US" altLang="zh-CN" sz="3200" dirty="0"/>
          </a:p>
          <a:p>
            <a:pPr marL="571500" indent="-571500">
              <a:buAutoNum type="romanLcParenBoth"/>
            </a:pPr>
            <a:endParaRPr lang="en-US" altLang="zh-TW" sz="3200" dirty="0"/>
          </a:p>
          <a:p>
            <a:pPr marL="571500" indent="-571500">
              <a:buAutoNum type="romanLcParenBoth"/>
            </a:pPr>
            <a:endParaRPr lang="en-US" altLang="zh-TW" sz="3200" dirty="0"/>
          </a:p>
          <a:p>
            <a:pPr marL="571500" indent="-571500">
              <a:buAutoNum type="romanLcParenBoth"/>
            </a:pPr>
            <a:endParaRPr lang="en-US" altLang="zh-TW" sz="3200" dirty="0"/>
          </a:p>
        </p:txBody>
      </p:sp>
    </p:spTree>
    <p:extLst>
      <p:ext uri="{BB962C8B-B14F-4D97-AF65-F5344CB8AC3E}">
        <p14:creationId xmlns:p14="http://schemas.microsoft.com/office/powerpoint/2010/main" val="1496514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信是什麼</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1"/>
            <a:ext cx="10591800" cy="5562598"/>
          </a:xfrm>
          <a:solidFill>
            <a:schemeClr val="bg1">
              <a:alpha val="69000"/>
            </a:schemeClr>
          </a:solidFill>
        </p:spPr>
        <p:txBody>
          <a:bodyPr>
            <a:noAutofit/>
          </a:bodyPr>
          <a:lstStyle/>
          <a:p>
            <a:pPr marL="0" indent="0">
              <a:buNone/>
            </a:pPr>
            <a:r>
              <a:rPr lang="zh-TW" altLang="en-US" sz="3200" dirty="0"/>
              <a:t>聖經中的「信」是一個極為豐富、極為整體的概念，起碼包括以下多種要素：</a:t>
            </a:r>
            <a:endParaRPr lang="en-US" altLang="zh-TW" sz="3200" dirty="0"/>
          </a:p>
          <a:p>
            <a:pPr marL="571500" indent="-571500">
              <a:buAutoNum type="romanLcParenBoth"/>
            </a:pPr>
            <a:r>
              <a:rPr lang="zh-TW" altLang="en-US" sz="3200" dirty="0"/>
              <a:t>信建基於知識 </a:t>
            </a:r>
            <a:r>
              <a:rPr lang="en-US" altLang="zh-CN" sz="3200" dirty="0"/>
              <a:t>– </a:t>
            </a:r>
            <a:r>
              <a:rPr lang="zh-CN" altLang="en-US" sz="3200" dirty="0"/>
              <a:t>一种真实的知识</a:t>
            </a:r>
            <a:endParaRPr lang="en-US" altLang="zh-TW" sz="3200" dirty="0"/>
          </a:p>
          <a:p>
            <a:pPr marL="571500" indent="-571500">
              <a:buAutoNum type="romanLcParenBoth"/>
            </a:pPr>
            <a:r>
              <a:rPr lang="zh-TW" altLang="en-US" sz="3200" dirty="0"/>
              <a:t>信是一種認同 </a:t>
            </a:r>
            <a:r>
              <a:rPr lang="en-US" altLang="zh-TW" sz="3200" dirty="0"/>
              <a:t>– </a:t>
            </a:r>
            <a:r>
              <a:rPr lang="zh-CN" altLang="en-US" sz="3200" dirty="0"/>
              <a:t>被折服的认同</a:t>
            </a:r>
            <a:endParaRPr lang="en-US" altLang="zh-TW" sz="3200" dirty="0"/>
          </a:p>
          <a:p>
            <a:pPr marL="571500" indent="-571500">
              <a:buAutoNum type="romanLcParenBoth"/>
            </a:pPr>
            <a:r>
              <a:rPr lang="zh-TW" altLang="en-US" sz="3200" dirty="0"/>
              <a:t>信是對基督的信靠 </a:t>
            </a:r>
            <a:r>
              <a:rPr lang="en-US" altLang="zh-CN" sz="3200" dirty="0"/>
              <a:t>- </a:t>
            </a:r>
            <a:r>
              <a:rPr lang="zh-TW" altLang="en-US" sz="3200" dirty="0"/>
              <a:t>接受他，並且以完全的信心緊緊抓住他。</a:t>
            </a:r>
            <a:endParaRPr lang="en-US" altLang="zh-TW" sz="3200" dirty="0"/>
          </a:p>
        </p:txBody>
      </p:sp>
    </p:spTree>
    <p:extLst>
      <p:ext uri="{BB962C8B-B14F-4D97-AF65-F5344CB8AC3E}">
        <p14:creationId xmlns:p14="http://schemas.microsoft.com/office/powerpoint/2010/main" val="30202530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信心的程度</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457200" y="1143000"/>
            <a:ext cx="10058400" cy="5410200"/>
          </a:xfrm>
          <a:solidFill>
            <a:schemeClr val="bg1">
              <a:alpha val="69000"/>
            </a:schemeClr>
          </a:solidFill>
        </p:spPr>
        <p:txBody>
          <a:bodyPr>
            <a:noAutofit/>
          </a:bodyPr>
          <a:lstStyle/>
          <a:p>
            <a:pPr marL="0" indent="0">
              <a:buNone/>
            </a:pPr>
            <a:r>
              <a:rPr lang="zh-TW" altLang="en-US" sz="3200" dirty="0"/>
              <a:t>信心的程度有大有小。新約聖經提到「小信」（ 太 </a:t>
            </a:r>
            <a:r>
              <a:rPr lang="en-US" altLang="zh-TW" sz="3200" dirty="0"/>
              <a:t>6:30;8:26;14:31;16:8</a:t>
            </a:r>
            <a:r>
              <a:rPr lang="zh-TW" altLang="en-US" sz="3200" dirty="0"/>
              <a:t>）和「大信」（ 太</a:t>
            </a:r>
            <a:r>
              <a:rPr lang="en-US" altLang="zh-TW" sz="3200" dirty="0"/>
              <a:t>8:10;15:28</a:t>
            </a:r>
            <a:r>
              <a:rPr lang="zh-TW" altLang="en-US" sz="3200" dirty="0"/>
              <a:t>）、 軟弱的信心軟弱的和剛強的信心（羅 </a:t>
            </a:r>
            <a:r>
              <a:rPr lang="en-US" altLang="zh-TW" sz="3200" dirty="0"/>
              <a:t>4:19-20</a:t>
            </a:r>
            <a:r>
              <a:rPr lang="zh-TW" altLang="en-US" sz="3200" dirty="0"/>
              <a:t>）、 漸長的信心（帖後 </a:t>
            </a:r>
            <a:r>
              <a:rPr lang="en-US" altLang="zh-TW" sz="3200" dirty="0"/>
              <a:t>1:3</a:t>
            </a:r>
            <a:r>
              <a:rPr lang="zh-TW" altLang="en-US" sz="3200" dirty="0"/>
              <a:t>）、 健全的信（多 </a:t>
            </a:r>
            <a:r>
              <a:rPr lang="en-US" altLang="zh-TW" sz="3200" dirty="0"/>
              <a:t>1:13;2:2</a:t>
            </a:r>
            <a:r>
              <a:rPr lang="zh-TW" altLang="en-US" sz="3200" dirty="0"/>
              <a:t>）、 信心的確據（來 </a:t>
            </a:r>
            <a:r>
              <a:rPr lang="en-US" altLang="zh-TW" sz="3200" dirty="0"/>
              <a:t>10:22</a:t>
            </a:r>
            <a:r>
              <a:rPr lang="zh-TW" altLang="en-US" sz="3200" dirty="0"/>
              <a:t>）、 全備的信（林前 </a:t>
            </a:r>
            <a:r>
              <a:rPr lang="en-US" altLang="zh-TW" sz="3200" dirty="0"/>
              <a:t>13:2</a:t>
            </a:r>
            <a:r>
              <a:rPr lang="zh-TW" altLang="en-US" sz="3200" dirty="0"/>
              <a:t>）和失落了的信（提前 </a:t>
            </a:r>
            <a:r>
              <a:rPr lang="en-US" altLang="zh-TW" sz="3200" dirty="0"/>
              <a:t>1:19</a:t>
            </a:r>
            <a:r>
              <a:rPr lang="zh-TW" altLang="en-US" sz="3200" dirty="0"/>
              <a:t>）。 </a:t>
            </a:r>
            <a:endParaRPr lang="en-US" altLang="zh-TW" sz="3200" dirty="0"/>
          </a:p>
          <a:p>
            <a:pPr marL="0" indent="0">
              <a:buNone/>
            </a:pPr>
            <a:r>
              <a:rPr lang="zh-TW" altLang="en-US" sz="3200" dirty="0"/>
              <a:t>信的</a:t>
            </a:r>
            <a:r>
              <a:rPr lang="zh-CN" altLang="en-US" sz="3200" dirty="0"/>
              <a:t>对象</a:t>
            </a:r>
            <a:r>
              <a:rPr lang="zh-TW" altLang="en-US" sz="3200" dirty="0"/>
              <a:t>是昨日、今日、直到永遠永不改變的基督。</a:t>
            </a:r>
          </a:p>
          <a:p>
            <a:pPr marL="0" indent="0">
              <a:buNone/>
            </a:pPr>
            <a:r>
              <a:rPr lang="zh-TW" altLang="en-US" sz="3200" dirty="0"/>
              <a:t>但是我們對他的愛、對他良善的認識、對他道路的順從，以及對經歷上帝能力的大小，都會隨著信心的加強而增長的。</a:t>
            </a:r>
            <a:endParaRPr lang="en-US" altLang="zh-TW" sz="3200" dirty="0"/>
          </a:p>
        </p:txBody>
      </p:sp>
    </p:spTree>
    <p:extLst>
      <p:ext uri="{BB962C8B-B14F-4D97-AF65-F5344CB8AC3E}">
        <p14:creationId xmlns:p14="http://schemas.microsoft.com/office/powerpoint/2010/main" val="15850287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信心的種類</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457200" y="1143000"/>
            <a:ext cx="10058400" cy="5410200"/>
          </a:xfrm>
          <a:solidFill>
            <a:schemeClr val="bg1">
              <a:alpha val="69000"/>
            </a:schemeClr>
          </a:solidFill>
        </p:spPr>
        <p:txBody>
          <a:bodyPr>
            <a:noAutofit/>
          </a:bodyPr>
          <a:lstStyle/>
          <a:p>
            <a:pPr marL="0" indent="0">
              <a:buNone/>
            </a:pPr>
            <a:r>
              <a:rPr lang="zh-TW" altLang="en-US" sz="3200" dirty="0"/>
              <a:t>新約聖經暗示信心除了有程度上的分別，還有種類上的分別。</a:t>
            </a:r>
            <a:r>
              <a:rPr lang="zh-CN" altLang="en-US" sz="3200" dirty="0"/>
              <a:t>得到某种恩惠、恩赐的信心不等于</a:t>
            </a:r>
            <a:r>
              <a:rPr lang="zh-TW" altLang="en-US" sz="3200" dirty="0"/>
              <a:t>使人得救的信心。這會不會就是指保羅說的可以挪移大山卻沒有愛的信心呢？（ 林前 </a:t>
            </a:r>
            <a:r>
              <a:rPr lang="en-US" altLang="zh-TW" sz="3200" dirty="0"/>
              <a:t>13:2</a:t>
            </a:r>
            <a:r>
              <a:rPr lang="zh-TW" altLang="en-US" sz="3200" dirty="0"/>
              <a:t>）</a:t>
            </a:r>
            <a:endParaRPr lang="en-US" altLang="zh-TW" sz="3200" dirty="0"/>
          </a:p>
          <a:p>
            <a:pPr marL="0" indent="0">
              <a:buNone/>
            </a:pPr>
            <a:r>
              <a:rPr lang="zh-TW" altLang="en-US" sz="3200" dirty="0"/>
              <a:t>新約聖經斬釘截鐵地道明恩賜不是恩典，恩賜的實施是可以在經歷救恩以外發生的。這的確是對所有領受過聖靈恩賜之人的一個嚴重警告，無論他們領受的是講道的恩賜、治理的恩賜、牧養的恩賜，還是其他什麼恩賜。</a:t>
            </a:r>
            <a:endParaRPr lang="en-US" altLang="zh-TW" sz="3200" dirty="0"/>
          </a:p>
          <a:p>
            <a:pPr marL="0" indent="0">
              <a:buNone/>
            </a:pPr>
            <a:r>
              <a:rPr lang="zh-TW" altLang="en-US" sz="3200" dirty="0"/>
              <a:t>真正的、使人得救的、叫人信靠的信心，即我們對上帝恩典有所回應的信心，是上帝救恩所賜的。</a:t>
            </a:r>
            <a:endParaRPr lang="en-US" altLang="zh-TW" sz="3200" dirty="0"/>
          </a:p>
          <a:p>
            <a:pPr marL="0" indent="0">
              <a:buNone/>
            </a:pPr>
            <a:endParaRPr lang="en-US" altLang="zh-TW" sz="3200" dirty="0"/>
          </a:p>
          <a:p>
            <a:pPr marL="0" indent="0">
              <a:buNone/>
            </a:pPr>
            <a:endParaRPr lang="en-US" altLang="zh-TW" sz="3200" dirty="0"/>
          </a:p>
        </p:txBody>
      </p:sp>
    </p:spTree>
    <p:extLst>
      <p:ext uri="{BB962C8B-B14F-4D97-AF65-F5344CB8AC3E}">
        <p14:creationId xmlns:p14="http://schemas.microsoft.com/office/powerpoint/2010/main" val="33639007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CN" altLang="en-US" dirty="0">
                <a:solidFill>
                  <a:srgbClr val="FF0000"/>
                </a:solidFill>
              </a:rPr>
              <a:t>真悔改</a:t>
            </a:r>
            <a:endParaRPr lang="zh-TW" altLang="en-US" dirty="0">
              <a:solidFill>
                <a:srgbClr val="FF0000"/>
              </a:solidFill>
            </a:endParaRP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457200" y="1143000"/>
            <a:ext cx="10058400" cy="5410200"/>
          </a:xfrm>
          <a:solidFill>
            <a:schemeClr val="bg1">
              <a:alpha val="69000"/>
            </a:schemeClr>
          </a:solidFill>
        </p:spPr>
        <p:txBody>
          <a:bodyPr>
            <a:noAutofit/>
          </a:bodyPr>
          <a:lstStyle/>
          <a:p>
            <a:pPr marL="0" indent="0">
              <a:buNone/>
            </a:pPr>
            <a:r>
              <a:rPr lang="zh-TW" altLang="en-US" sz="3200" dirty="0"/>
              <a:t>上一章提到，信心和悔改是一組手牽手不可分割的教義。任何真正合乎福音的信仰經歷，都少不了這兩者其中一項。如果我們真的相信主的話，這樣的信就必須帶著悔改的態度；同樣，如果我們真心悔改的話，這悔改也必須帶著相信的態度。此外，這一組對上帝恩典的反應，不只是在新生命誕生時才形影不離地在一起，就是在我們今後一生的日子，</a:t>
            </a:r>
            <a:r>
              <a:rPr lang="zh-CN" altLang="en-US" sz="3200" dirty="0"/>
              <a:t>也是如此。</a:t>
            </a:r>
            <a:endParaRPr lang="en-US" altLang="zh-TW" sz="3200" dirty="0"/>
          </a:p>
          <a:p>
            <a:pPr marL="0" indent="0">
              <a:buNone/>
            </a:pPr>
            <a:r>
              <a:rPr lang="zh-TW" altLang="en-US" sz="3200" dirty="0"/>
              <a:t>當我們不斷信靠基督時，我們也就會不斷認罪悔改。約翰加爾文對悔改的理解就是這樣的，他給悔改下了以下的定義：悔改</a:t>
            </a:r>
            <a:r>
              <a:rPr lang="en-US" altLang="zh-TW" sz="3200" dirty="0"/>
              <a:t>---</a:t>
            </a:r>
            <a:r>
              <a:rPr lang="zh-TW" altLang="en-US" sz="3200" dirty="0"/>
              <a:t>真誠地以己歸向上帝的轉變，出於對上帝單純、迫切的敬畏，也包含了治死自己的肉體和舊人，並在聖靈裏作新人</a:t>
            </a:r>
            <a:endParaRPr lang="en-US" altLang="zh-TW" sz="3200" dirty="0"/>
          </a:p>
        </p:txBody>
      </p:sp>
    </p:spTree>
    <p:extLst>
      <p:ext uri="{BB962C8B-B14F-4D97-AF65-F5344CB8AC3E}">
        <p14:creationId xmlns:p14="http://schemas.microsoft.com/office/powerpoint/2010/main" val="2267649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真悔改</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457200" y="1143000"/>
            <a:ext cx="10058400" cy="5410200"/>
          </a:xfrm>
          <a:solidFill>
            <a:schemeClr val="bg1">
              <a:alpha val="69000"/>
            </a:schemeClr>
          </a:solidFill>
        </p:spPr>
        <p:txBody>
          <a:bodyPr>
            <a:noAutofit/>
          </a:bodyPr>
          <a:lstStyle/>
          <a:p>
            <a:pPr marL="0" indent="0">
              <a:buNone/>
            </a:pPr>
            <a:r>
              <a:rPr lang="zh-TW" altLang="en-US" sz="3200" dirty="0"/>
              <a:t>舊約聖經中，悔改包含了多個意思。 </a:t>
            </a:r>
            <a:r>
              <a:rPr lang="en-US" altLang="zh-TW" sz="3200" dirty="0" err="1"/>
              <a:t>Nacham</a:t>
            </a:r>
            <a:r>
              <a:rPr lang="en-US" altLang="zh-TW" sz="3200" dirty="0"/>
              <a:t> </a:t>
            </a:r>
            <a:r>
              <a:rPr lang="zh-TW" altLang="en-US" sz="3200" dirty="0"/>
              <a:t>這個字，含有心中難過的意思，且有具體改變原有目的或作法的意思。</a:t>
            </a:r>
            <a:endParaRPr lang="en-US" altLang="zh-TW" sz="3200" dirty="0"/>
          </a:p>
          <a:p>
            <a:pPr marL="0" indent="0">
              <a:buNone/>
            </a:pPr>
            <a:r>
              <a:rPr lang="zh-TW" altLang="en-US" sz="3200" dirty="0"/>
              <a:t>有時，聖經用這個字來指因心中憂傷痛悔而產生的結果，並且帶有安慰、安撫的意味。或許可以這麼說，這個字所概括的意思就是指人在悔改後，將發現自己心靈得到了一種無比的釋放和安慰。</a:t>
            </a:r>
            <a:endParaRPr lang="en-US" altLang="zh-TW" sz="3200" dirty="0"/>
          </a:p>
          <a:p>
            <a:pPr marL="0" indent="0">
              <a:buNone/>
            </a:pPr>
            <a:endParaRPr lang="en-US" altLang="zh-TW" sz="3200" dirty="0"/>
          </a:p>
        </p:txBody>
      </p:sp>
    </p:spTree>
    <p:extLst>
      <p:ext uri="{BB962C8B-B14F-4D97-AF65-F5344CB8AC3E}">
        <p14:creationId xmlns:p14="http://schemas.microsoft.com/office/powerpoint/2010/main" val="7357752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theme/theme1.xml><?xml version="1.0" encoding="utf-8"?>
<a:theme xmlns:a="http://schemas.openxmlformats.org/drawingml/2006/main" name="Ocea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30708</TotalTime>
  <Words>4917</Words>
  <Application>Microsoft Office PowerPoint</Application>
  <PresentationFormat>Widescreen</PresentationFormat>
  <Paragraphs>208</Paragraphs>
  <Slides>37</Slides>
  <Notes>35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Calibri Light</vt:lpstr>
      <vt:lpstr>Ocean</vt:lpstr>
      <vt:lpstr>磐石之上（8）</vt:lpstr>
      <vt:lpstr>磐石之上   The Christian Life -- A Doctrinal Introduction</vt:lpstr>
      <vt:lpstr>為何一定要重生</vt:lpstr>
      <vt:lpstr>重生的性質</vt:lpstr>
      <vt:lpstr>信是什麼</vt:lpstr>
      <vt:lpstr>信心的程度</vt:lpstr>
      <vt:lpstr>信心的種類</vt:lpstr>
      <vt:lpstr>真悔改</vt:lpstr>
      <vt:lpstr>真悔改</vt:lpstr>
      <vt:lpstr>真悔改</vt:lpstr>
      <vt:lpstr>真悔改</vt:lpstr>
      <vt:lpstr>真悔改</vt:lpstr>
      <vt:lpstr>真悔改</vt:lpstr>
      <vt:lpstr>舊約裏真心悔改的記號</vt:lpstr>
      <vt:lpstr>舊約裏真心悔改的記號</vt:lpstr>
      <vt:lpstr>舊約裏真心悔改的記號</vt:lpstr>
      <vt:lpstr>舊約裏真心悔改的記號</vt:lpstr>
      <vt:lpstr>悔改所包含的要素</vt:lpstr>
      <vt:lpstr>悔改所包含的要素</vt:lpstr>
      <vt:lpstr>悔改所包含的要素</vt:lpstr>
      <vt:lpstr>悔改所包含的要素</vt:lpstr>
      <vt:lpstr>悔改所包含的要素</vt:lpstr>
      <vt:lpstr>悔改所包含的要素</vt:lpstr>
      <vt:lpstr>悔改所包含的要素</vt:lpstr>
      <vt:lpstr>悔改所包含的要素</vt:lpstr>
      <vt:lpstr>悔改的記號</vt:lpstr>
      <vt:lpstr>悔改的記號</vt:lpstr>
      <vt:lpstr>悔改的記號</vt:lpstr>
      <vt:lpstr>悔改的記號</vt:lpstr>
      <vt:lpstr>悔改的記號</vt:lpstr>
      <vt:lpstr>悔改的記號</vt:lpstr>
      <vt:lpstr>悔改的記號</vt:lpstr>
      <vt:lpstr>悔改的記號</vt:lpstr>
      <vt:lpstr>悔改的記號</vt:lpstr>
      <vt:lpstr>悔改的徹底</vt:lpstr>
      <vt:lpstr>悔改的徹底</vt:lpstr>
      <vt:lpstr>悔改到称义</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开卷有益 (1)</dc:title>
  <dc:creator>Wei-hsung Lin</dc:creator>
  <cp:lastModifiedBy>Wei-hsung Lin</cp:lastModifiedBy>
  <cp:revision>10</cp:revision>
  <dcterms:created xsi:type="dcterms:W3CDTF">2019-10-27T22:58:47Z</dcterms:created>
  <dcterms:modified xsi:type="dcterms:W3CDTF">2022-02-08T08:14:59Z</dcterms:modified>
</cp:coreProperties>
</file>