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handoutMasterIdLst>
    <p:handoutMasterId r:id="rId22"/>
  </p:handoutMasterIdLst>
  <p:sldIdLst>
    <p:sldId id="256" r:id="rId2"/>
    <p:sldId id="288" r:id="rId3"/>
    <p:sldId id="619" r:id="rId4"/>
    <p:sldId id="285" r:id="rId5"/>
    <p:sldId id="291" r:id="rId6"/>
    <p:sldId id="597" r:id="rId7"/>
    <p:sldId id="598" r:id="rId8"/>
    <p:sldId id="599" r:id="rId9"/>
    <p:sldId id="600" r:id="rId10"/>
    <p:sldId id="601" r:id="rId11"/>
    <p:sldId id="603" r:id="rId12"/>
    <p:sldId id="604" r:id="rId13"/>
    <p:sldId id="605" r:id="rId14"/>
    <p:sldId id="606" r:id="rId15"/>
    <p:sldId id="609" r:id="rId16"/>
    <p:sldId id="577" r:id="rId17"/>
    <p:sldId id="623" r:id="rId18"/>
    <p:sldId id="608" r:id="rId19"/>
    <p:sldId id="615" r:id="rId20"/>
    <p:sldId id="62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2C829A-29D7-4179-8FF2-83F58C3AF87F}" v="39" dt="2022-01-09T01:47:40.2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057" autoAdjust="0"/>
    <p:restoredTop sz="94660"/>
  </p:normalViewPr>
  <p:slideViewPr>
    <p:cSldViewPr>
      <p:cViewPr varScale="1">
        <p:scale>
          <a:sx n="101" d="100"/>
          <a:sy n="101" d="100"/>
        </p:scale>
        <p:origin x="354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-hsung Lin" userId="27d5a8ae643e4031" providerId="LiveId" clId="{B42C829A-29D7-4179-8FF2-83F58C3AF87F}"/>
    <pc:docChg chg="custSel addSld delSld modSld modMainMaster">
      <pc:chgData name="Wei-hsung Lin" userId="27d5a8ae643e4031" providerId="LiveId" clId="{B42C829A-29D7-4179-8FF2-83F58C3AF87F}" dt="2022-01-09T15:58:43.496" v="110" actId="47"/>
      <pc:docMkLst>
        <pc:docMk/>
      </pc:docMkLst>
      <pc:sldChg chg="modSp setBg modAnim">
        <pc:chgData name="Wei-hsung Lin" userId="27d5a8ae643e4031" providerId="LiveId" clId="{B42C829A-29D7-4179-8FF2-83F58C3AF87F}" dt="2022-01-09T01:19:12.989" v="25"/>
        <pc:sldMkLst>
          <pc:docMk/>
          <pc:sldMk cId="0" sldId="256"/>
        </pc:sldMkLst>
        <pc:spChg chg="mod">
          <ac:chgData name="Wei-hsung Lin" userId="27d5a8ae643e4031" providerId="LiveId" clId="{B42C829A-29D7-4179-8FF2-83F58C3AF87F}" dt="2022-01-09T01:19:06.154" v="24"/>
          <ac:spMkLst>
            <pc:docMk/>
            <pc:sldMk cId="0" sldId="256"/>
            <ac:spMk id="2050" creationId="{BBCB450D-C3E9-4FBC-8A30-19EC7CE04033}"/>
          </ac:spMkLst>
        </pc:spChg>
        <pc:spChg chg="mod">
          <ac:chgData name="Wei-hsung Lin" userId="27d5a8ae643e4031" providerId="LiveId" clId="{B42C829A-29D7-4179-8FF2-83F58C3AF87F}" dt="2022-01-09T01:19:12.989" v="25"/>
          <ac:spMkLst>
            <pc:docMk/>
            <pc:sldMk cId="0" sldId="256"/>
            <ac:spMk id="2051" creationId="{0D9737B9-9E11-4CEB-B841-0D8CE63F250E}"/>
          </ac:spMkLst>
        </pc:spChg>
      </pc:sldChg>
      <pc:sldChg chg="modSp del">
        <pc:chgData name="Wei-hsung Lin" userId="27d5a8ae643e4031" providerId="LiveId" clId="{B42C829A-29D7-4179-8FF2-83F58C3AF87F}" dt="2022-01-09T15:58:22.450" v="106" actId="47"/>
        <pc:sldMkLst>
          <pc:docMk/>
          <pc:sldMk cId="0" sldId="258"/>
        </pc:sldMkLst>
        <pc:spChg chg="mod">
          <ac:chgData name="Wei-hsung Lin" userId="27d5a8ae643e4031" providerId="LiveId" clId="{B42C829A-29D7-4179-8FF2-83F58C3AF87F}" dt="2022-01-09T01:19:06.154" v="24"/>
          <ac:spMkLst>
            <pc:docMk/>
            <pc:sldMk cId="0" sldId="258"/>
            <ac:spMk id="4098" creationId="{096A1869-5150-4CB6-A29E-C20CCFBF6327}"/>
          </ac:spMkLst>
        </pc:spChg>
        <pc:picChg chg="mod">
          <ac:chgData name="Wei-hsung Lin" userId="27d5a8ae643e4031" providerId="LiveId" clId="{B42C829A-29D7-4179-8FF2-83F58C3AF87F}" dt="2022-01-09T01:19:06.154" v="24"/>
          <ac:picMkLst>
            <pc:docMk/>
            <pc:sldMk cId="0" sldId="258"/>
            <ac:picMk id="2" creationId="{D5EDABBE-DE51-4235-9275-7E3039511B47}"/>
          </ac:picMkLst>
        </pc:picChg>
        <pc:picChg chg="mod">
          <ac:chgData name="Wei-hsung Lin" userId="27d5a8ae643e4031" providerId="LiveId" clId="{B42C829A-29D7-4179-8FF2-83F58C3AF87F}" dt="2022-01-09T01:19:06.154" v="24"/>
          <ac:picMkLst>
            <pc:docMk/>
            <pc:sldMk cId="0" sldId="258"/>
            <ac:picMk id="3" creationId="{560FFBB6-445C-4136-86CF-B5CD5845BBA2}"/>
          </ac:picMkLst>
        </pc:picChg>
        <pc:picChg chg="mod">
          <ac:chgData name="Wei-hsung Lin" userId="27d5a8ae643e4031" providerId="LiveId" clId="{B42C829A-29D7-4179-8FF2-83F58C3AF87F}" dt="2022-01-09T01:19:06.154" v="24"/>
          <ac:picMkLst>
            <pc:docMk/>
            <pc:sldMk cId="0" sldId="258"/>
            <ac:picMk id="6" creationId="{D62B967F-4317-4AFC-84DF-0F4E0EC0E1B9}"/>
          </ac:picMkLst>
        </pc:picChg>
        <pc:picChg chg="mod">
          <ac:chgData name="Wei-hsung Lin" userId="27d5a8ae643e4031" providerId="LiveId" clId="{B42C829A-29D7-4179-8FF2-83F58C3AF87F}" dt="2022-01-09T01:19:06.154" v="24"/>
          <ac:picMkLst>
            <pc:docMk/>
            <pc:sldMk cId="0" sldId="258"/>
            <ac:picMk id="7" creationId="{AD450BD1-224F-4B54-A93D-DB03EF287489}"/>
          </ac:picMkLst>
        </pc:picChg>
        <pc:picChg chg="mod">
          <ac:chgData name="Wei-hsung Lin" userId="27d5a8ae643e4031" providerId="LiveId" clId="{B42C829A-29D7-4179-8FF2-83F58C3AF87F}" dt="2022-01-09T01:19:06.154" v="24"/>
          <ac:picMkLst>
            <pc:docMk/>
            <pc:sldMk cId="0" sldId="258"/>
            <ac:picMk id="8" creationId="{8D614E91-B2E7-4802-AB41-BAFA08A3413A}"/>
          </ac:picMkLst>
        </pc:picChg>
      </pc:sldChg>
      <pc:sldChg chg="modSp mod">
        <pc:chgData name="Wei-hsung Lin" userId="27d5a8ae643e4031" providerId="LiveId" clId="{B42C829A-29D7-4179-8FF2-83F58C3AF87F}" dt="2022-01-09T01:21:22.557" v="52" actId="1076"/>
        <pc:sldMkLst>
          <pc:docMk/>
          <pc:sldMk cId="3605711346" sldId="285"/>
        </pc:sldMkLst>
        <pc:spChg chg="mod">
          <ac:chgData name="Wei-hsung Lin" userId="27d5a8ae643e4031" providerId="LiveId" clId="{B42C829A-29D7-4179-8FF2-83F58C3AF87F}" dt="2022-01-09T01:20:52.887" v="47" actId="1076"/>
          <ac:spMkLst>
            <pc:docMk/>
            <pc:sldMk cId="3605711346" sldId="285"/>
            <ac:spMk id="4098" creationId="{096A1869-5150-4CB6-A29E-C20CCFBF6327}"/>
          </ac:spMkLst>
        </pc:spChg>
        <pc:spChg chg="mod">
          <ac:chgData name="Wei-hsung Lin" userId="27d5a8ae643e4031" providerId="LiveId" clId="{B42C829A-29D7-4179-8FF2-83F58C3AF87F}" dt="2022-01-09T01:21:22.557" v="52" actId="1076"/>
          <ac:spMkLst>
            <pc:docMk/>
            <pc:sldMk cId="3605711346" sldId="285"/>
            <ac:spMk id="5123" creationId="{EB4B427C-8583-45F3-BDD9-1CFC57ECADFE}"/>
          </ac:spMkLst>
        </pc:spChg>
      </pc:sldChg>
      <pc:sldChg chg="modSp del">
        <pc:chgData name="Wei-hsung Lin" userId="27d5a8ae643e4031" providerId="LiveId" clId="{B42C829A-29D7-4179-8FF2-83F58C3AF87F}" dt="2022-01-09T15:58:23.883" v="107" actId="47"/>
        <pc:sldMkLst>
          <pc:docMk/>
          <pc:sldMk cId="588260291" sldId="286"/>
        </pc:sldMkLst>
        <pc:spChg chg="mod">
          <ac:chgData name="Wei-hsung Lin" userId="27d5a8ae643e4031" providerId="LiveId" clId="{B42C829A-29D7-4179-8FF2-83F58C3AF87F}" dt="2022-01-09T01:19:06.154" v="24"/>
          <ac:spMkLst>
            <pc:docMk/>
            <pc:sldMk cId="588260291" sldId="286"/>
            <ac:spMk id="5" creationId="{4C960A95-6A07-4E0F-9CA2-9CCE9A667FF9}"/>
          </ac:spMkLst>
        </pc:spChg>
        <pc:spChg chg="mod">
          <ac:chgData name="Wei-hsung Lin" userId="27d5a8ae643e4031" providerId="LiveId" clId="{B42C829A-29D7-4179-8FF2-83F58C3AF87F}" dt="2022-01-09T01:19:06.154" v="24"/>
          <ac:spMkLst>
            <pc:docMk/>
            <pc:sldMk cId="588260291" sldId="286"/>
            <ac:spMk id="4098" creationId="{096A1869-5150-4CB6-A29E-C20CCFBF6327}"/>
          </ac:spMkLst>
        </pc:spChg>
        <pc:picChg chg="mod">
          <ac:chgData name="Wei-hsung Lin" userId="27d5a8ae643e4031" providerId="LiveId" clId="{B42C829A-29D7-4179-8FF2-83F58C3AF87F}" dt="2022-01-09T01:19:06.154" v="24"/>
          <ac:picMkLst>
            <pc:docMk/>
            <pc:sldMk cId="588260291" sldId="286"/>
            <ac:picMk id="2" creationId="{F0B09E6B-AF12-4160-A6DC-39D02E06CDC9}"/>
          </ac:picMkLst>
        </pc:picChg>
        <pc:picChg chg="mod">
          <ac:chgData name="Wei-hsung Lin" userId="27d5a8ae643e4031" providerId="LiveId" clId="{B42C829A-29D7-4179-8FF2-83F58C3AF87F}" dt="2022-01-09T01:19:06.154" v="24"/>
          <ac:picMkLst>
            <pc:docMk/>
            <pc:sldMk cId="588260291" sldId="286"/>
            <ac:picMk id="3" creationId="{AB8C0016-2032-4A0C-A59A-34B286EB5BDA}"/>
          </ac:picMkLst>
        </pc:picChg>
        <pc:picChg chg="mod">
          <ac:chgData name="Wei-hsung Lin" userId="27d5a8ae643e4031" providerId="LiveId" clId="{B42C829A-29D7-4179-8FF2-83F58C3AF87F}" dt="2022-01-09T01:19:06.154" v="24"/>
          <ac:picMkLst>
            <pc:docMk/>
            <pc:sldMk cId="588260291" sldId="286"/>
            <ac:picMk id="4" creationId="{69A4FC2A-7C15-4FF4-ABE5-7E53DBAAD0DF}"/>
          </ac:picMkLst>
        </pc:picChg>
        <pc:picChg chg="mod">
          <ac:chgData name="Wei-hsung Lin" userId="27d5a8ae643e4031" providerId="LiveId" clId="{B42C829A-29D7-4179-8FF2-83F58C3AF87F}" dt="2022-01-09T01:19:06.154" v="24"/>
          <ac:picMkLst>
            <pc:docMk/>
            <pc:sldMk cId="588260291" sldId="286"/>
            <ac:picMk id="6" creationId="{0E0BBE27-35DD-4FAA-B086-7F98F9C2F229}"/>
          </ac:picMkLst>
        </pc:picChg>
      </pc:sldChg>
      <pc:sldChg chg="modSp mod setBg">
        <pc:chgData name="Wei-hsung Lin" userId="27d5a8ae643e4031" providerId="LiveId" clId="{B42C829A-29D7-4179-8FF2-83F58C3AF87F}" dt="2022-01-09T01:20:44.068" v="45" actId="14100"/>
        <pc:sldMkLst>
          <pc:docMk/>
          <pc:sldMk cId="3861591334" sldId="288"/>
        </pc:sldMkLst>
        <pc:spChg chg="mod">
          <ac:chgData name="Wei-hsung Lin" userId="27d5a8ae643e4031" providerId="LiveId" clId="{B42C829A-29D7-4179-8FF2-83F58C3AF87F}" dt="2022-01-09T01:19:42.234" v="36"/>
          <ac:spMkLst>
            <pc:docMk/>
            <pc:sldMk cId="3861591334" sldId="288"/>
            <ac:spMk id="4098" creationId="{096A1869-5150-4CB6-A29E-C20CCFBF6327}"/>
          </ac:spMkLst>
        </pc:spChg>
        <pc:spChg chg="mod">
          <ac:chgData name="Wei-hsung Lin" userId="27d5a8ae643e4031" providerId="LiveId" clId="{B42C829A-29D7-4179-8FF2-83F58C3AF87F}" dt="2022-01-09T01:20:44.068" v="45" actId="14100"/>
          <ac:spMkLst>
            <pc:docMk/>
            <pc:sldMk cId="3861591334" sldId="288"/>
            <ac:spMk id="5123" creationId="{EB4B427C-8583-45F3-BDD9-1CFC57ECADFE}"/>
          </ac:spMkLst>
        </pc:spChg>
      </pc:sldChg>
      <pc:sldChg chg="modSp mod">
        <pc:chgData name="Wei-hsung Lin" userId="27d5a8ae643e4031" providerId="LiveId" clId="{B42C829A-29D7-4179-8FF2-83F58C3AF87F}" dt="2022-01-09T01:22:01.785" v="69" actId="1076"/>
        <pc:sldMkLst>
          <pc:docMk/>
          <pc:sldMk cId="1751897795" sldId="291"/>
        </pc:sldMkLst>
        <pc:spChg chg="mod">
          <ac:chgData name="Wei-hsung Lin" userId="27d5a8ae643e4031" providerId="LiveId" clId="{B42C829A-29D7-4179-8FF2-83F58C3AF87F}" dt="2022-01-09T01:19:06.154" v="24"/>
          <ac:spMkLst>
            <pc:docMk/>
            <pc:sldMk cId="1751897795" sldId="291"/>
            <ac:spMk id="4098" creationId="{096A1869-5150-4CB6-A29E-C20CCFBF6327}"/>
          </ac:spMkLst>
        </pc:spChg>
        <pc:spChg chg="mod">
          <ac:chgData name="Wei-hsung Lin" userId="27d5a8ae643e4031" providerId="LiveId" clId="{B42C829A-29D7-4179-8FF2-83F58C3AF87F}" dt="2022-01-09T01:22:01.785" v="69" actId="1076"/>
          <ac:spMkLst>
            <pc:docMk/>
            <pc:sldMk cId="1751897795" sldId="291"/>
            <ac:spMk id="5123" creationId="{EB4B427C-8583-45F3-BDD9-1CFC57ECADFE}"/>
          </ac:spMkLst>
        </pc:spChg>
      </pc:sldChg>
      <pc:sldChg chg="modSp mod">
        <pc:chgData name="Wei-hsung Lin" userId="27d5a8ae643e4031" providerId="LiveId" clId="{B42C829A-29D7-4179-8FF2-83F58C3AF87F}" dt="2022-01-09T01:23:41.570" v="90" actId="1076"/>
        <pc:sldMkLst>
          <pc:docMk/>
          <pc:sldMk cId="0" sldId="577"/>
        </pc:sldMkLst>
        <pc:spChg chg="mod">
          <ac:chgData name="Wei-hsung Lin" userId="27d5a8ae643e4031" providerId="LiveId" clId="{B42C829A-29D7-4179-8FF2-83F58C3AF87F}" dt="2022-01-09T01:23:41.570" v="90" actId="1076"/>
          <ac:spMkLst>
            <pc:docMk/>
            <pc:sldMk cId="0" sldId="577"/>
            <ac:spMk id="10242" creationId="{E485409A-28BF-4D2C-80F8-1DD85222F405}"/>
          </ac:spMkLst>
        </pc:spChg>
        <pc:spChg chg="mod">
          <ac:chgData name="Wei-hsung Lin" userId="27d5a8ae643e4031" providerId="LiveId" clId="{B42C829A-29D7-4179-8FF2-83F58C3AF87F}" dt="2022-01-09T01:23:38.558" v="89" actId="1076"/>
          <ac:spMkLst>
            <pc:docMk/>
            <pc:sldMk cId="0" sldId="577"/>
            <ac:spMk id="10243" creationId="{2E05C1C5-2111-49B6-966C-91DB7F1C7241}"/>
          </ac:spMkLst>
        </pc:spChg>
      </pc:sldChg>
      <pc:sldChg chg="modSp mod modAnim">
        <pc:chgData name="Wei-hsung Lin" userId="27d5a8ae643e4031" providerId="LiveId" clId="{B42C829A-29D7-4179-8FF2-83F58C3AF87F}" dt="2022-01-09T01:22:07.603" v="70" actId="1076"/>
        <pc:sldMkLst>
          <pc:docMk/>
          <pc:sldMk cId="3266112669" sldId="597"/>
        </pc:sldMkLst>
        <pc:spChg chg="mod">
          <ac:chgData name="Wei-hsung Lin" userId="27d5a8ae643e4031" providerId="LiveId" clId="{B42C829A-29D7-4179-8FF2-83F58C3AF87F}" dt="2022-01-09T01:19:06.154" v="24"/>
          <ac:spMkLst>
            <pc:docMk/>
            <pc:sldMk cId="3266112669" sldId="597"/>
            <ac:spMk id="3074" creationId="{B46E3DA2-BE10-4A8A-887E-B1A9AB61BAA7}"/>
          </ac:spMkLst>
        </pc:spChg>
        <pc:spChg chg="mod">
          <ac:chgData name="Wei-hsung Lin" userId="27d5a8ae643e4031" providerId="LiveId" clId="{B42C829A-29D7-4179-8FF2-83F58C3AF87F}" dt="2022-01-09T01:22:07.603" v="70" actId="1076"/>
          <ac:spMkLst>
            <pc:docMk/>
            <pc:sldMk cId="3266112669" sldId="597"/>
            <ac:spMk id="3075" creationId="{E8EAE524-9F6D-4087-BBDD-8A62AF6AC1A1}"/>
          </ac:spMkLst>
        </pc:spChg>
      </pc:sldChg>
      <pc:sldChg chg="modSp mod modAnim">
        <pc:chgData name="Wei-hsung Lin" userId="27d5a8ae643e4031" providerId="LiveId" clId="{B42C829A-29D7-4179-8FF2-83F58C3AF87F}" dt="2022-01-09T01:22:20.755" v="73" actId="1076"/>
        <pc:sldMkLst>
          <pc:docMk/>
          <pc:sldMk cId="1912744921" sldId="598"/>
        </pc:sldMkLst>
        <pc:spChg chg="mod">
          <ac:chgData name="Wei-hsung Lin" userId="27d5a8ae643e4031" providerId="LiveId" clId="{B42C829A-29D7-4179-8FF2-83F58C3AF87F}" dt="2022-01-09T01:19:06.154" v="24"/>
          <ac:spMkLst>
            <pc:docMk/>
            <pc:sldMk cId="1912744921" sldId="598"/>
            <ac:spMk id="3074" creationId="{B46E3DA2-BE10-4A8A-887E-B1A9AB61BAA7}"/>
          </ac:spMkLst>
        </pc:spChg>
        <pc:spChg chg="mod">
          <ac:chgData name="Wei-hsung Lin" userId="27d5a8ae643e4031" providerId="LiveId" clId="{B42C829A-29D7-4179-8FF2-83F58C3AF87F}" dt="2022-01-09T01:22:20.755" v="73" actId="1076"/>
          <ac:spMkLst>
            <pc:docMk/>
            <pc:sldMk cId="1912744921" sldId="598"/>
            <ac:spMk id="3075" creationId="{E8EAE524-9F6D-4087-BBDD-8A62AF6AC1A1}"/>
          </ac:spMkLst>
        </pc:spChg>
      </pc:sldChg>
      <pc:sldChg chg="modSp mod modAnim">
        <pc:chgData name="Wei-hsung Lin" userId="27d5a8ae643e4031" providerId="LiveId" clId="{B42C829A-29D7-4179-8FF2-83F58C3AF87F}" dt="2022-01-09T01:22:29.804" v="75" actId="1076"/>
        <pc:sldMkLst>
          <pc:docMk/>
          <pc:sldMk cId="894574561" sldId="599"/>
        </pc:sldMkLst>
        <pc:spChg chg="mod">
          <ac:chgData name="Wei-hsung Lin" userId="27d5a8ae643e4031" providerId="LiveId" clId="{B42C829A-29D7-4179-8FF2-83F58C3AF87F}" dt="2022-01-09T01:22:26.715" v="74" actId="1076"/>
          <ac:spMkLst>
            <pc:docMk/>
            <pc:sldMk cId="894574561" sldId="599"/>
            <ac:spMk id="3074" creationId="{B46E3DA2-BE10-4A8A-887E-B1A9AB61BAA7}"/>
          </ac:spMkLst>
        </pc:spChg>
        <pc:spChg chg="mod">
          <ac:chgData name="Wei-hsung Lin" userId="27d5a8ae643e4031" providerId="LiveId" clId="{B42C829A-29D7-4179-8FF2-83F58C3AF87F}" dt="2022-01-09T01:22:29.804" v="75" actId="1076"/>
          <ac:spMkLst>
            <pc:docMk/>
            <pc:sldMk cId="894574561" sldId="599"/>
            <ac:spMk id="3075" creationId="{E8EAE524-9F6D-4087-BBDD-8A62AF6AC1A1}"/>
          </ac:spMkLst>
        </pc:spChg>
      </pc:sldChg>
      <pc:sldChg chg="modSp mod">
        <pc:chgData name="Wei-hsung Lin" userId="27d5a8ae643e4031" providerId="LiveId" clId="{B42C829A-29D7-4179-8FF2-83F58C3AF87F}" dt="2022-01-09T01:22:35.597" v="76" actId="1076"/>
        <pc:sldMkLst>
          <pc:docMk/>
          <pc:sldMk cId="2163606031" sldId="600"/>
        </pc:sldMkLst>
        <pc:spChg chg="mod">
          <ac:chgData name="Wei-hsung Lin" userId="27d5a8ae643e4031" providerId="LiveId" clId="{B42C829A-29D7-4179-8FF2-83F58C3AF87F}" dt="2022-01-09T01:19:06.154" v="24"/>
          <ac:spMkLst>
            <pc:docMk/>
            <pc:sldMk cId="2163606031" sldId="600"/>
            <ac:spMk id="3074" creationId="{B46E3DA2-BE10-4A8A-887E-B1A9AB61BAA7}"/>
          </ac:spMkLst>
        </pc:spChg>
        <pc:spChg chg="mod">
          <ac:chgData name="Wei-hsung Lin" userId="27d5a8ae643e4031" providerId="LiveId" clId="{B42C829A-29D7-4179-8FF2-83F58C3AF87F}" dt="2022-01-09T01:22:35.597" v="76" actId="1076"/>
          <ac:spMkLst>
            <pc:docMk/>
            <pc:sldMk cId="2163606031" sldId="600"/>
            <ac:spMk id="3075" creationId="{E8EAE524-9F6D-4087-BBDD-8A62AF6AC1A1}"/>
          </ac:spMkLst>
        </pc:spChg>
      </pc:sldChg>
      <pc:sldChg chg="modSp mod">
        <pc:chgData name="Wei-hsung Lin" userId="27d5a8ae643e4031" providerId="LiveId" clId="{B42C829A-29D7-4179-8FF2-83F58C3AF87F}" dt="2022-01-09T01:22:44.816" v="78" actId="1076"/>
        <pc:sldMkLst>
          <pc:docMk/>
          <pc:sldMk cId="1861162642" sldId="601"/>
        </pc:sldMkLst>
        <pc:spChg chg="mod">
          <ac:chgData name="Wei-hsung Lin" userId="27d5a8ae643e4031" providerId="LiveId" clId="{B42C829A-29D7-4179-8FF2-83F58C3AF87F}" dt="2022-01-09T01:22:44.816" v="78" actId="1076"/>
          <ac:spMkLst>
            <pc:docMk/>
            <pc:sldMk cId="1861162642" sldId="601"/>
            <ac:spMk id="3074" creationId="{B46E3DA2-BE10-4A8A-887E-B1A9AB61BAA7}"/>
          </ac:spMkLst>
        </pc:spChg>
        <pc:spChg chg="mod">
          <ac:chgData name="Wei-hsung Lin" userId="27d5a8ae643e4031" providerId="LiveId" clId="{B42C829A-29D7-4179-8FF2-83F58C3AF87F}" dt="2022-01-09T01:22:41.196" v="77" actId="1076"/>
          <ac:spMkLst>
            <pc:docMk/>
            <pc:sldMk cId="1861162642" sldId="601"/>
            <ac:spMk id="3075" creationId="{E8EAE524-9F6D-4087-BBDD-8A62AF6AC1A1}"/>
          </ac:spMkLst>
        </pc:spChg>
      </pc:sldChg>
      <pc:sldChg chg="modSp mod">
        <pc:chgData name="Wei-hsung Lin" userId="27d5a8ae643e4031" providerId="LiveId" clId="{B42C829A-29D7-4179-8FF2-83F58C3AF87F}" dt="2022-01-09T01:22:55.542" v="80" actId="1076"/>
        <pc:sldMkLst>
          <pc:docMk/>
          <pc:sldMk cId="1191853424" sldId="603"/>
        </pc:sldMkLst>
        <pc:spChg chg="mod">
          <ac:chgData name="Wei-hsung Lin" userId="27d5a8ae643e4031" providerId="LiveId" clId="{B42C829A-29D7-4179-8FF2-83F58C3AF87F}" dt="2022-01-09T01:22:55.542" v="80" actId="1076"/>
          <ac:spMkLst>
            <pc:docMk/>
            <pc:sldMk cId="1191853424" sldId="603"/>
            <ac:spMk id="4098" creationId="{096A1869-5150-4CB6-A29E-C20CCFBF6327}"/>
          </ac:spMkLst>
        </pc:spChg>
        <pc:spChg chg="mod">
          <ac:chgData name="Wei-hsung Lin" userId="27d5a8ae643e4031" providerId="LiveId" clId="{B42C829A-29D7-4179-8FF2-83F58C3AF87F}" dt="2022-01-09T01:22:51.134" v="79" actId="1076"/>
          <ac:spMkLst>
            <pc:docMk/>
            <pc:sldMk cId="1191853424" sldId="603"/>
            <ac:spMk id="5123" creationId="{EB4B427C-8583-45F3-BDD9-1CFC57ECADFE}"/>
          </ac:spMkLst>
        </pc:spChg>
      </pc:sldChg>
      <pc:sldChg chg="modSp mod">
        <pc:chgData name="Wei-hsung Lin" userId="27d5a8ae643e4031" providerId="LiveId" clId="{B42C829A-29D7-4179-8FF2-83F58C3AF87F}" dt="2022-01-09T01:23:04.372" v="82" actId="1076"/>
        <pc:sldMkLst>
          <pc:docMk/>
          <pc:sldMk cId="3487594014" sldId="604"/>
        </pc:sldMkLst>
        <pc:spChg chg="mod">
          <ac:chgData name="Wei-hsung Lin" userId="27d5a8ae643e4031" providerId="LiveId" clId="{B42C829A-29D7-4179-8FF2-83F58C3AF87F}" dt="2022-01-09T01:23:04.372" v="82" actId="1076"/>
          <ac:spMkLst>
            <pc:docMk/>
            <pc:sldMk cId="3487594014" sldId="604"/>
            <ac:spMk id="4098" creationId="{096A1869-5150-4CB6-A29E-C20CCFBF6327}"/>
          </ac:spMkLst>
        </pc:spChg>
        <pc:spChg chg="mod">
          <ac:chgData name="Wei-hsung Lin" userId="27d5a8ae643e4031" providerId="LiveId" clId="{B42C829A-29D7-4179-8FF2-83F58C3AF87F}" dt="2022-01-09T01:22:59.852" v="81" actId="1076"/>
          <ac:spMkLst>
            <pc:docMk/>
            <pc:sldMk cId="3487594014" sldId="604"/>
            <ac:spMk id="5123" creationId="{EB4B427C-8583-45F3-BDD9-1CFC57ECADFE}"/>
          </ac:spMkLst>
        </pc:spChg>
      </pc:sldChg>
      <pc:sldChg chg="modSp mod">
        <pc:chgData name="Wei-hsung Lin" userId="27d5a8ae643e4031" providerId="LiveId" clId="{B42C829A-29D7-4179-8FF2-83F58C3AF87F}" dt="2022-01-09T01:23:11.135" v="84" actId="1076"/>
        <pc:sldMkLst>
          <pc:docMk/>
          <pc:sldMk cId="1817109350" sldId="605"/>
        </pc:sldMkLst>
        <pc:spChg chg="mod">
          <ac:chgData name="Wei-hsung Lin" userId="27d5a8ae643e4031" providerId="LiveId" clId="{B42C829A-29D7-4179-8FF2-83F58C3AF87F}" dt="2022-01-09T01:23:11.135" v="84" actId="1076"/>
          <ac:spMkLst>
            <pc:docMk/>
            <pc:sldMk cId="1817109350" sldId="605"/>
            <ac:spMk id="4098" creationId="{096A1869-5150-4CB6-A29E-C20CCFBF6327}"/>
          </ac:spMkLst>
        </pc:spChg>
        <pc:spChg chg="mod">
          <ac:chgData name="Wei-hsung Lin" userId="27d5a8ae643e4031" providerId="LiveId" clId="{B42C829A-29D7-4179-8FF2-83F58C3AF87F}" dt="2022-01-09T01:23:08.838" v="83" actId="1076"/>
          <ac:spMkLst>
            <pc:docMk/>
            <pc:sldMk cId="1817109350" sldId="605"/>
            <ac:spMk id="5123" creationId="{EB4B427C-8583-45F3-BDD9-1CFC57ECADFE}"/>
          </ac:spMkLst>
        </pc:spChg>
      </pc:sldChg>
      <pc:sldChg chg="modSp mod">
        <pc:chgData name="Wei-hsung Lin" userId="27d5a8ae643e4031" providerId="LiveId" clId="{B42C829A-29D7-4179-8FF2-83F58C3AF87F}" dt="2022-01-09T01:23:20.792" v="86" actId="1076"/>
        <pc:sldMkLst>
          <pc:docMk/>
          <pc:sldMk cId="3805293379" sldId="606"/>
        </pc:sldMkLst>
        <pc:spChg chg="mod">
          <ac:chgData name="Wei-hsung Lin" userId="27d5a8ae643e4031" providerId="LiveId" clId="{B42C829A-29D7-4179-8FF2-83F58C3AF87F}" dt="2022-01-09T01:23:20.792" v="86" actId="1076"/>
          <ac:spMkLst>
            <pc:docMk/>
            <pc:sldMk cId="3805293379" sldId="606"/>
            <ac:spMk id="4098" creationId="{096A1869-5150-4CB6-A29E-C20CCFBF6327}"/>
          </ac:spMkLst>
        </pc:spChg>
        <pc:spChg chg="mod">
          <ac:chgData name="Wei-hsung Lin" userId="27d5a8ae643e4031" providerId="LiveId" clId="{B42C829A-29D7-4179-8FF2-83F58C3AF87F}" dt="2022-01-09T01:23:17.235" v="85" actId="1076"/>
          <ac:spMkLst>
            <pc:docMk/>
            <pc:sldMk cId="3805293379" sldId="606"/>
            <ac:spMk id="5123" creationId="{EB4B427C-8583-45F3-BDD9-1CFC57ECADFE}"/>
          </ac:spMkLst>
        </pc:spChg>
      </pc:sldChg>
      <pc:sldChg chg="modSp mod">
        <pc:chgData name="Wei-hsung Lin" userId="27d5a8ae643e4031" providerId="LiveId" clId="{B42C829A-29D7-4179-8FF2-83F58C3AF87F}" dt="2022-01-09T01:23:59.617" v="94" actId="1076"/>
        <pc:sldMkLst>
          <pc:docMk/>
          <pc:sldMk cId="102510106" sldId="608"/>
        </pc:sldMkLst>
        <pc:spChg chg="mod">
          <ac:chgData name="Wei-hsung Lin" userId="27d5a8ae643e4031" providerId="LiveId" clId="{B42C829A-29D7-4179-8FF2-83F58C3AF87F}" dt="2022-01-09T01:23:59.617" v="94" actId="1076"/>
          <ac:spMkLst>
            <pc:docMk/>
            <pc:sldMk cId="102510106" sldId="608"/>
            <ac:spMk id="4098" creationId="{096A1869-5150-4CB6-A29E-C20CCFBF6327}"/>
          </ac:spMkLst>
        </pc:spChg>
        <pc:spChg chg="mod">
          <ac:chgData name="Wei-hsung Lin" userId="27d5a8ae643e4031" providerId="LiveId" clId="{B42C829A-29D7-4179-8FF2-83F58C3AF87F}" dt="2022-01-09T01:23:54.247" v="93" actId="1076"/>
          <ac:spMkLst>
            <pc:docMk/>
            <pc:sldMk cId="102510106" sldId="608"/>
            <ac:spMk id="5123" creationId="{EB4B427C-8583-45F3-BDD9-1CFC57ECADFE}"/>
          </ac:spMkLst>
        </pc:spChg>
      </pc:sldChg>
      <pc:sldChg chg="modSp mod">
        <pc:chgData name="Wei-hsung Lin" userId="27d5a8ae643e4031" providerId="LiveId" clId="{B42C829A-29D7-4179-8FF2-83F58C3AF87F}" dt="2022-01-09T01:23:28.304" v="88" actId="1076"/>
        <pc:sldMkLst>
          <pc:docMk/>
          <pc:sldMk cId="2025702599" sldId="609"/>
        </pc:sldMkLst>
        <pc:spChg chg="mod">
          <ac:chgData name="Wei-hsung Lin" userId="27d5a8ae643e4031" providerId="LiveId" clId="{B42C829A-29D7-4179-8FF2-83F58C3AF87F}" dt="2022-01-09T01:23:28.304" v="88" actId="1076"/>
          <ac:spMkLst>
            <pc:docMk/>
            <pc:sldMk cId="2025702599" sldId="609"/>
            <ac:spMk id="4098" creationId="{096A1869-5150-4CB6-A29E-C20CCFBF6327}"/>
          </ac:spMkLst>
        </pc:spChg>
        <pc:spChg chg="mod">
          <ac:chgData name="Wei-hsung Lin" userId="27d5a8ae643e4031" providerId="LiveId" clId="{B42C829A-29D7-4179-8FF2-83F58C3AF87F}" dt="2022-01-09T01:23:24.506" v="87" actId="1076"/>
          <ac:spMkLst>
            <pc:docMk/>
            <pc:sldMk cId="2025702599" sldId="609"/>
            <ac:spMk id="5123" creationId="{EB4B427C-8583-45F3-BDD9-1CFC57ECADFE}"/>
          </ac:spMkLst>
        </pc:spChg>
      </pc:sldChg>
      <pc:sldChg chg="modSp mod modAnim">
        <pc:chgData name="Wei-hsung Lin" userId="27d5a8ae643e4031" providerId="LiveId" clId="{B42C829A-29D7-4179-8FF2-83F58C3AF87F}" dt="2022-01-09T01:38:46.687" v="102" actId="27636"/>
        <pc:sldMkLst>
          <pc:docMk/>
          <pc:sldMk cId="2293823804" sldId="615"/>
        </pc:sldMkLst>
        <pc:spChg chg="mod">
          <ac:chgData name="Wei-hsung Lin" userId="27d5a8ae643e4031" providerId="LiveId" clId="{B42C829A-29D7-4179-8FF2-83F58C3AF87F}" dt="2022-01-09T01:24:10.342" v="96" actId="1076"/>
          <ac:spMkLst>
            <pc:docMk/>
            <pc:sldMk cId="2293823804" sldId="615"/>
            <ac:spMk id="4098" creationId="{096A1869-5150-4CB6-A29E-C20CCFBF6327}"/>
          </ac:spMkLst>
        </pc:spChg>
        <pc:spChg chg="mod">
          <ac:chgData name="Wei-hsung Lin" userId="27d5a8ae643e4031" providerId="LiveId" clId="{B42C829A-29D7-4179-8FF2-83F58C3AF87F}" dt="2022-01-09T01:38:46.687" v="102" actId="27636"/>
          <ac:spMkLst>
            <pc:docMk/>
            <pc:sldMk cId="2293823804" sldId="615"/>
            <ac:spMk id="5123" creationId="{EB4B427C-8583-45F3-BDD9-1CFC57ECADFE}"/>
          </ac:spMkLst>
        </pc:spChg>
      </pc:sldChg>
      <pc:sldChg chg="modSp mod modShow">
        <pc:chgData name="Wei-hsung Lin" userId="27d5a8ae643e4031" providerId="LiveId" clId="{B42C829A-29D7-4179-8FF2-83F58C3AF87F}" dt="2022-01-09T15:58:34.160" v="108" actId="729"/>
        <pc:sldMkLst>
          <pc:docMk/>
          <pc:sldMk cId="2138715160" sldId="619"/>
        </pc:sldMkLst>
        <pc:spChg chg="mod">
          <ac:chgData name="Wei-hsung Lin" userId="27d5a8ae643e4031" providerId="LiveId" clId="{B42C829A-29D7-4179-8FF2-83F58C3AF87F}" dt="2022-01-09T01:19:06.154" v="24"/>
          <ac:spMkLst>
            <pc:docMk/>
            <pc:sldMk cId="2138715160" sldId="619"/>
            <ac:spMk id="4098" creationId="{096A1869-5150-4CB6-A29E-C20CCFBF6327}"/>
          </ac:spMkLst>
        </pc:spChg>
        <pc:spChg chg="mod">
          <ac:chgData name="Wei-hsung Lin" userId="27d5a8ae643e4031" providerId="LiveId" clId="{B42C829A-29D7-4179-8FF2-83F58C3AF87F}" dt="2022-01-09T01:19:06.154" v="24"/>
          <ac:spMkLst>
            <pc:docMk/>
            <pc:sldMk cId="2138715160" sldId="619"/>
            <ac:spMk id="5123" creationId="{EB4B427C-8583-45F3-BDD9-1CFC57ECADFE}"/>
          </ac:spMkLst>
        </pc:spChg>
      </pc:sldChg>
      <pc:sldChg chg="modSp del">
        <pc:chgData name="Wei-hsung Lin" userId="27d5a8ae643e4031" providerId="LiveId" clId="{B42C829A-29D7-4179-8FF2-83F58C3AF87F}" dt="2022-01-09T15:58:43.496" v="110" actId="47"/>
        <pc:sldMkLst>
          <pc:docMk/>
          <pc:sldMk cId="1474790296" sldId="621"/>
        </pc:sldMkLst>
        <pc:spChg chg="mod">
          <ac:chgData name="Wei-hsung Lin" userId="27d5a8ae643e4031" providerId="LiveId" clId="{B42C829A-29D7-4179-8FF2-83F58C3AF87F}" dt="2022-01-09T01:19:06.154" v="24"/>
          <ac:spMkLst>
            <pc:docMk/>
            <pc:sldMk cId="1474790296" sldId="621"/>
            <ac:spMk id="4098" creationId="{096A1869-5150-4CB6-A29E-C20CCFBF6327}"/>
          </ac:spMkLst>
        </pc:spChg>
        <pc:spChg chg="mod">
          <ac:chgData name="Wei-hsung Lin" userId="27d5a8ae643e4031" providerId="LiveId" clId="{B42C829A-29D7-4179-8FF2-83F58C3AF87F}" dt="2022-01-09T01:19:06.154" v="24"/>
          <ac:spMkLst>
            <pc:docMk/>
            <pc:sldMk cId="1474790296" sldId="621"/>
            <ac:spMk id="5123" creationId="{EB4B427C-8583-45F3-BDD9-1CFC57ECADFE}"/>
          </ac:spMkLst>
        </pc:spChg>
      </pc:sldChg>
      <pc:sldChg chg="modSp del">
        <pc:chgData name="Wei-hsung Lin" userId="27d5a8ae643e4031" providerId="LiveId" clId="{B42C829A-29D7-4179-8FF2-83F58C3AF87F}" dt="2022-01-09T15:58:42.363" v="109" actId="47"/>
        <pc:sldMkLst>
          <pc:docMk/>
          <pc:sldMk cId="1531581987" sldId="622"/>
        </pc:sldMkLst>
        <pc:spChg chg="mod">
          <ac:chgData name="Wei-hsung Lin" userId="27d5a8ae643e4031" providerId="LiveId" clId="{B42C829A-29D7-4179-8FF2-83F58C3AF87F}" dt="2022-01-09T01:19:06.154" v="24"/>
          <ac:spMkLst>
            <pc:docMk/>
            <pc:sldMk cId="1531581987" sldId="622"/>
            <ac:spMk id="4098" creationId="{096A1869-5150-4CB6-A29E-C20CCFBF6327}"/>
          </ac:spMkLst>
        </pc:spChg>
        <pc:spChg chg="mod">
          <ac:chgData name="Wei-hsung Lin" userId="27d5a8ae643e4031" providerId="LiveId" clId="{B42C829A-29D7-4179-8FF2-83F58C3AF87F}" dt="2022-01-09T01:19:06.154" v="24"/>
          <ac:spMkLst>
            <pc:docMk/>
            <pc:sldMk cId="1531581987" sldId="622"/>
            <ac:spMk id="5123" creationId="{EB4B427C-8583-45F3-BDD9-1CFC57ECADFE}"/>
          </ac:spMkLst>
        </pc:spChg>
      </pc:sldChg>
      <pc:sldChg chg="modSp mod">
        <pc:chgData name="Wei-hsung Lin" userId="27d5a8ae643e4031" providerId="LiveId" clId="{B42C829A-29D7-4179-8FF2-83F58C3AF87F}" dt="2022-01-09T01:23:49.414" v="92" actId="1076"/>
        <pc:sldMkLst>
          <pc:docMk/>
          <pc:sldMk cId="1273741879" sldId="623"/>
        </pc:sldMkLst>
        <pc:spChg chg="mod">
          <ac:chgData name="Wei-hsung Lin" userId="27d5a8ae643e4031" providerId="LiveId" clId="{B42C829A-29D7-4179-8FF2-83F58C3AF87F}" dt="2022-01-09T01:23:49.414" v="92" actId="1076"/>
          <ac:spMkLst>
            <pc:docMk/>
            <pc:sldMk cId="1273741879" sldId="623"/>
            <ac:spMk id="4098" creationId="{096A1869-5150-4CB6-A29E-C20CCFBF6327}"/>
          </ac:spMkLst>
        </pc:spChg>
        <pc:spChg chg="mod">
          <ac:chgData name="Wei-hsung Lin" userId="27d5a8ae643e4031" providerId="LiveId" clId="{B42C829A-29D7-4179-8FF2-83F58C3AF87F}" dt="2022-01-09T01:23:46.651" v="91" actId="1076"/>
          <ac:spMkLst>
            <pc:docMk/>
            <pc:sldMk cId="1273741879" sldId="623"/>
            <ac:spMk id="5123" creationId="{EB4B427C-8583-45F3-BDD9-1CFC57ECADFE}"/>
          </ac:spMkLst>
        </pc:spChg>
      </pc:sldChg>
      <pc:sldChg chg="modSp add modAnim">
        <pc:chgData name="Wei-hsung Lin" userId="27d5a8ae643e4031" providerId="LiveId" clId="{B42C829A-29D7-4179-8FF2-83F58C3AF87F}" dt="2022-01-09T01:47:40.215" v="105"/>
        <pc:sldMkLst>
          <pc:docMk/>
          <pc:sldMk cId="1661723711" sldId="624"/>
        </pc:sldMkLst>
        <pc:spChg chg="mod">
          <ac:chgData name="Wei-hsung Lin" userId="27d5a8ae643e4031" providerId="LiveId" clId="{B42C829A-29D7-4179-8FF2-83F58C3AF87F}" dt="2022-01-09T01:47:40.215" v="105"/>
          <ac:spMkLst>
            <pc:docMk/>
            <pc:sldMk cId="1661723711" sldId="624"/>
            <ac:spMk id="5123" creationId="{EB4B427C-8583-45F3-BDD9-1CFC57ECADFE}"/>
          </ac:spMkLst>
        </pc:spChg>
      </pc:sldChg>
      <pc:sldMasterChg chg="modSp setBg modSldLayout">
        <pc:chgData name="Wei-hsung Lin" userId="27d5a8ae643e4031" providerId="LiveId" clId="{B42C829A-29D7-4179-8FF2-83F58C3AF87F}" dt="2022-01-09T01:19:06.154" v="24"/>
        <pc:sldMasterMkLst>
          <pc:docMk/>
          <pc:sldMasterMk cId="0" sldId="2147483663"/>
        </pc:sldMasterMkLst>
        <pc:spChg chg="mod">
          <ac:chgData name="Wei-hsung Lin" userId="27d5a8ae643e4031" providerId="LiveId" clId="{B42C829A-29D7-4179-8FF2-83F58C3AF87F}" dt="2022-01-09T01:19:06.154" v="24"/>
          <ac:spMkLst>
            <pc:docMk/>
            <pc:sldMasterMk cId="0" sldId="2147483663"/>
            <ac:spMk id="1027" creationId="{4CCA6A4B-61A0-4F77-B3CF-4457A6542E0E}"/>
          </ac:spMkLst>
        </pc:spChg>
        <pc:spChg chg="mod">
          <ac:chgData name="Wei-hsung Lin" userId="27d5a8ae643e4031" providerId="LiveId" clId="{B42C829A-29D7-4179-8FF2-83F58C3AF87F}" dt="2022-01-09T01:19:06.154" v="24"/>
          <ac:spMkLst>
            <pc:docMk/>
            <pc:sldMasterMk cId="0" sldId="2147483663"/>
            <ac:spMk id="1035" creationId="{013F535F-29A2-4093-99E1-8A9E8A84F7D8}"/>
          </ac:spMkLst>
        </pc:spChg>
        <pc:spChg chg="mod">
          <ac:chgData name="Wei-hsung Lin" userId="27d5a8ae643e4031" providerId="LiveId" clId="{B42C829A-29D7-4179-8FF2-83F58C3AF87F}" dt="2022-01-09T01:19:06.154" v="24"/>
          <ac:spMkLst>
            <pc:docMk/>
            <pc:sldMasterMk cId="0" sldId="2147483663"/>
            <ac:spMk id="1036" creationId="{ED3F75E5-93A7-441D-9430-D3421BD07040}"/>
          </ac:spMkLst>
        </pc:spChg>
        <pc:spChg chg="mod">
          <ac:chgData name="Wei-hsung Lin" userId="27d5a8ae643e4031" providerId="LiveId" clId="{B42C829A-29D7-4179-8FF2-83F58C3AF87F}" dt="2022-01-09T01:19:06.154" v="24"/>
          <ac:spMkLst>
            <pc:docMk/>
            <pc:sldMasterMk cId="0" sldId="2147483663"/>
            <ac:spMk id="1037" creationId="{72DEC17B-277E-4ED2-BF9C-AC72B20D78C4}"/>
          </ac:spMkLst>
        </pc:spChg>
        <pc:spChg chg="mod">
          <ac:chgData name="Wei-hsung Lin" userId="27d5a8ae643e4031" providerId="LiveId" clId="{B42C829A-29D7-4179-8FF2-83F58C3AF87F}" dt="2022-01-09T01:19:06.154" v="24"/>
          <ac:spMkLst>
            <pc:docMk/>
            <pc:sldMasterMk cId="0" sldId="2147483663"/>
            <ac:spMk id="1038" creationId="{827CE017-573E-43B0-B295-178F887FF138}"/>
          </ac:spMkLst>
        </pc:spChg>
        <pc:spChg chg="mod">
          <ac:chgData name="Wei-hsung Lin" userId="27d5a8ae643e4031" providerId="LiveId" clId="{B42C829A-29D7-4179-8FF2-83F58C3AF87F}" dt="2022-01-09T01:19:06.154" v="24"/>
          <ac:spMkLst>
            <pc:docMk/>
            <pc:sldMasterMk cId="0" sldId="2147483663"/>
            <ac:spMk id="1039" creationId="{0B1B50E3-4034-4A0F-A591-FA1966CD33E1}"/>
          </ac:spMkLst>
        </pc:spChg>
        <pc:spChg chg="mod">
          <ac:chgData name="Wei-hsung Lin" userId="27d5a8ae643e4031" providerId="LiveId" clId="{B42C829A-29D7-4179-8FF2-83F58C3AF87F}" dt="2022-01-09T01:19:06.154" v="24"/>
          <ac:spMkLst>
            <pc:docMk/>
            <pc:sldMasterMk cId="0" sldId="2147483663"/>
            <ac:spMk id="1040" creationId="{ED0184D9-253B-433B-BC80-8DB3646E6BAB}"/>
          </ac:spMkLst>
        </pc:spChg>
        <pc:spChg chg="mod">
          <ac:chgData name="Wei-hsung Lin" userId="27d5a8ae643e4031" providerId="LiveId" clId="{B42C829A-29D7-4179-8FF2-83F58C3AF87F}" dt="2022-01-09T01:19:06.154" v="24"/>
          <ac:spMkLst>
            <pc:docMk/>
            <pc:sldMasterMk cId="0" sldId="2147483663"/>
            <ac:spMk id="1044" creationId="{7456B9DA-0EE9-4F4A-BF27-3A447C3F9C54}"/>
          </ac:spMkLst>
        </pc:spChg>
        <pc:spChg chg="mod">
          <ac:chgData name="Wei-hsung Lin" userId="27d5a8ae643e4031" providerId="LiveId" clId="{B42C829A-29D7-4179-8FF2-83F58C3AF87F}" dt="2022-01-09T01:19:06.154" v="24"/>
          <ac:spMkLst>
            <pc:docMk/>
            <pc:sldMasterMk cId="0" sldId="2147483663"/>
            <ac:spMk id="1045" creationId="{0388B0AF-7D05-48AB-A8E3-3026868B23D4}"/>
          </ac:spMkLst>
        </pc:spChg>
        <pc:spChg chg="mod">
          <ac:chgData name="Wei-hsung Lin" userId="27d5a8ae643e4031" providerId="LiveId" clId="{B42C829A-29D7-4179-8FF2-83F58C3AF87F}" dt="2022-01-09T01:19:06.154" v="24"/>
          <ac:spMkLst>
            <pc:docMk/>
            <pc:sldMasterMk cId="0" sldId="2147483663"/>
            <ac:spMk id="1046" creationId="{863B67C4-9D53-4545-8B17-5A4E54A2C578}"/>
          </ac:spMkLst>
        </pc:spChg>
        <pc:spChg chg="mod">
          <ac:chgData name="Wei-hsung Lin" userId="27d5a8ae643e4031" providerId="LiveId" clId="{B42C829A-29D7-4179-8FF2-83F58C3AF87F}" dt="2022-01-09T01:19:06.154" v="24"/>
          <ac:spMkLst>
            <pc:docMk/>
            <pc:sldMasterMk cId="0" sldId="2147483663"/>
            <ac:spMk id="1047" creationId="{A5DD6FF2-8174-4B77-B036-32B0F6BE1BC4}"/>
          </ac:spMkLst>
        </pc:spChg>
        <pc:spChg chg="mod">
          <ac:chgData name="Wei-hsung Lin" userId="27d5a8ae643e4031" providerId="LiveId" clId="{B42C829A-29D7-4179-8FF2-83F58C3AF87F}" dt="2022-01-09T01:19:06.154" v="24"/>
          <ac:spMkLst>
            <pc:docMk/>
            <pc:sldMasterMk cId="0" sldId="2147483663"/>
            <ac:spMk id="1048" creationId="{A99ACE72-42DE-430F-B697-DD24D26E8A01}"/>
          </ac:spMkLst>
        </pc:spChg>
        <pc:spChg chg="mod">
          <ac:chgData name="Wei-hsung Lin" userId="27d5a8ae643e4031" providerId="LiveId" clId="{B42C829A-29D7-4179-8FF2-83F58C3AF87F}" dt="2022-01-09T01:19:06.154" v="24"/>
          <ac:spMkLst>
            <pc:docMk/>
            <pc:sldMasterMk cId="0" sldId="2147483663"/>
            <ac:spMk id="1049" creationId="{C72F0769-DDD4-4590-BEFF-93638C223840}"/>
          </ac:spMkLst>
        </pc:spChg>
        <pc:spChg chg="mod">
          <ac:chgData name="Wei-hsung Lin" userId="27d5a8ae643e4031" providerId="LiveId" clId="{B42C829A-29D7-4179-8FF2-83F58C3AF87F}" dt="2022-01-09T01:19:06.154" v="24"/>
          <ac:spMkLst>
            <pc:docMk/>
            <pc:sldMasterMk cId="0" sldId="2147483663"/>
            <ac:spMk id="58372" creationId="{AF2933E4-2351-476B-A2B1-20478C1ACB23}"/>
          </ac:spMkLst>
        </pc:spChg>
        <pc:spChg chg="mod">
          <ac:chgData name="Wei-hsung Lin" userId="27d5a8ae643e4031" providerId="LiveId" clId="{B42C829A-29D7-4179-8FF2-83F58C3AF87F}" dt="2022-01-09T01:19:06.154" v="24"/>
          <ac:spMkLst>
            <pc:docMk/>
            <pc:sldMasterMk cId="0" sldId="2147483663"/>
            <ac:spMk id="58375" creationId="{70880E74-900A-4FF5-94A8-73839563A4A5}"/>
          </ac:spMkLst>
        </pc:spChg>
        <pc:spChg chg="mod">
          <ac:chgData name="Wei-hsung Lin" userId="27d5a8ae643e4031" providerId="LiveId" clId="{B42C829A-29D7-4179-8FF2-83F58C3AF87F}" dt="2022-01-09T01:19:06.154" v="24"/>
          <ac:spMkLst>
            <pc:docMk/>
            <pc:sldMasterMk cId="0" sldId="2147483663"/>
            <ac:spMk id="58382" creationId="{2A5BADE8-92F3-4778-92D5-D2CE1E9C93DE}"/>
          </ac:spMkLst>
        </pc:spChg>
        <pc:spChg chg="mod">
          <ac:chgData name="Wei-hsung Lin" userId="27d5a8ae643e4031" providerId="LiveId" clId="{B42C829A-29D7-4179-8FF2-83F58C3AF87F}" dt="2022-01-09T01:19:06.154" v="24"/>
          <ac:spMkLst>
            <pc:docMk/>
            <pc:sldMasterMk cId="0" sldId="2147483663"/>
            <ac:spMk id="58390" creationId="{D4E4EF1B-84A6-4BB7-99FD-3F8999353B75}"/>
          </ac:spMkLst>
        </pc:spChg>
        <pc:spChg chg="mod">
          <ac:chgData name="Wei-hsung Lin" userId="27d5a8ae643e4031" providerId="LiveId" clId="{B42C829A-29D7-4179-8FF2-83F58C3AF87F}" dt="2022-01-09T01:19:06.154" v="24"/>
          <ac:spMkLst>
            <pc:docMk/>
            <pc:sldMasterMk cId="0" sldId="2147483663"/>
            <ac:spMk id="58391" creationId="{0DD4F5DD-25E4-4A4C-9DC5-51CC02EF39D5}"/>
          </ac:spMkLst>
        </pc:spChg>
        <pc:spChg chg="mod">
          <ac:chgData name="Wei-hsung Lin" userId="27d5a8ae643e4031" providerId="LiveId" clId="{B42C829A-29D7-4179-8FF2-83F58C3AF87F}" dt="2022-01-09T01:19:06.154" v="24"/>
          <ac:spMkLst>
            <pc:docMk/>
            <pc:sldMasterMk cId="0" sldId="2147483663"/>
            <ac:spMk id="58392" creationId="{EF0A94CA-FEAA-4A5C-89C7-9A09FC929974}"/>
          </ac:spMkLst>
        </pc:spChg>
        <pc:spChg chg="mod">
          <ac:chgData name="Wei-hsung Lin" userId="27d5a8ae643e4031" providerId="LiveId" clId="{B42C829A-29D7-4179-8FF2-83F58C3AF87F}" dt="2022-01-09T01:19:06.154" v="24"/>
          <ac:spMkLst>
            <pc:docMk/>
            <pc:sldMasterMk cId="0" sldId="2147483663"/>
            <ac:spMk id="58393" creationId="{9406AE47-D309-43EA-A708-063015BFF4E1}"/>
          </ac:spMkLst>
        </pc:spChg>
        <pc:spChg chg="mod">
          <ac:chgData name="Wei-hsung Lin" userId="27d5a8ae643e4031" providerId="LiveId" clId="{B42C829A-29D7-4179-8FF2-83F58C3AF87F}" dt="2022-01-09T01:19:06.154" v="24"/>
          <ac:spMkLst>
            <pc:docMk/>
            <pc:sldMasterMk cId="0" sldId="2147483663"/>
            <ac:spMk id="58394" creationId="{5CEDAE93-D595-42F0-9362-DBF38A1D6958}"/>
          </ac:spMkLst>
        </pc:spChg>
        <pc:grpChg chg="mod">
          <ac:chgData name="Wei-hsung Lin" userId="27d5a8ae643e4031" providerId="LiveId" clId="{B42C829A-29D7-4179-8FF2-83F58C3AF87F}" dt="2022-01-09T01:19:06.154" v="24"/>
          <ac:grpSpMkLst>
            <pc:docMk/>
            <pc:sldMasterMk cId="0" sldId="2147483663"/>
            <ac:grpSpMk id="1026" creationId="{E709D098-538C-4F22-AF79-F1E2C88C8CFA}"/>
          </ac:grpSpMkLst>
        </pc:grpChg>
        <pc:grpChg chg="mod">
          <ac:chgData name="Wei-hsung Lin" userId="27d5a8ae643e4031" providerId="LiveId" clId="{B42C829A-29D7-4179-8FF2-83F58C3AF87F}" dt="2022-01-09T01:19:06.154" v="24"/>
          <ac:grpSpMkLst>
            <pc:docMk/>
            <pc:sldMasterMk cId="0" sldId="2147483663"/>
            <ac:grpSpMk id="1028" creationId="{D59AFC02-8328-4C9F-AF40-DA7E43B5F002}"/>
          </ac:grpSpMkLst>
        </pc:grpChg>
        <pc:grpChg chg="mod">
          <ac:chgData name="Wei-hsung Lin" userId="27d5a8ae643e4031" providerId="LiveId" clId="{B42C829A-29D7-4179-8FF2-83F58C3AF87F}" dt="2022-01-09T01:19:06.154" v="24"/>
          <ac:grpSpMkLst>
            <pc:docMk/>
            <pc:sldMasterMk cId="0" sldId="2147483663"/>
            <ac:grpSpMk id="1029" creationId="{9D5C5664-A238-4CAB-9A36-640CBE3CECA2}"/>
          </ac:grpSpMkLst>
        </pc:grpChg>
        <pc:grpChg chg="mod">
          <ac:chgData name="Wei-hsung Lin" userId="27d5a8ae643e4031" providerId="LiveId" clId="{B42C829A-29D7-4179-8FF2-83F58C3AF87F}" dt="2022-01-09T01:19:06.154" v="24"/>
          <ac:grpSpMkLst>
            <pc:docMk/>
            <pc:sldMasterMk cId="0" sldId="2147483663"/>
            <ac:grpSpMk id="1042" creationId="{CAAE2702-3855-461D-BA70-0B54C3009D6B}"/>
          </ac:grpSpMkLst>
        </pc:grpChg>
        <pc:sldLayoutChg chg="setBg">
          <pc:chgData name="Wei-hsung Lin" userId="27d5a8ae643e4031" providerId="LiveId" clId="{B42C829A-29D7-4179-8FF2-83F58C3AF87F}" dt="2022-01-09T01:16:28.752" v="10"/>
          <pc:sldLayoutMkLst>
            <pc:docMk/>
            <pc:sldMasterMk cId="0" sldId="2147483663"/>
            <pc:sldLayoutMk cId="97745192" sldId="2147483676"/>
          </pc:sldLayoutMkLst>
        </pc:sldLayoutChg>
        <pc:sldLayoutChg chg="modSp setBg">
          <pc:chgData name="Wei-hsung Lin" userId="27d5a8ae643e4031" providerId="LiveId" clId="{B42C829A-29D7-4179-8FF2-83F58C3AF87F}" dt="2022-01-09T01:19:06.154" v="24"/>
          <pc:sldLayoutMkLst>
            <pc:docMk/>
            <pc:sldMasterMk cId="0" sldId="2147483663"/>
            <pc:sldLayoutMk cId="2081727601" sldId="2147483677"/>
          </pc:sldLayoutMkLst>
          <pc:spChg chg="mod">
            <ac:chgData name="Wei-hsung Lin" userId="27d5a8ae643e4031" providerId="LiveId" clId="{B42C829A-29D7-4179-8FF2-83F58C3AF87F}" dt="2022-01-09T01:19:06.154" v="24"/>
            <ac:spMkLst>
              <pc:docMk/>
              <pc:sldMasterMk cId="0" sldId="2147483663"/>
              <pc:sldLayoutMk cId="2081727601" sldId="2147483677"/>
              <ac:spMk id="2" creationId="{5A60E9D2-7C62-4A31-854C-83042605146A}"/>
            </ac:spMkLst>
          </pc:spChg>
          <pc:spChg chg="mod">
            <ac:chgData name="Wei-hsung Lin" userId="27d5a8ae643e4031" providerId="LiveId" clId="{B42C829A-29D7-4179-8FF2-83F58C3AF87F}" dt="2022-01-09T01:19:06.154" v="24"/>
            <ac:spMkLst>
              <pc:docMk/>
              <pc:sldMasterMk cId="0" sldId="2147483663"/>
              <pc:sldLayoutMk cId="2081727601" sldId="2147483677"/>
              <ac:spMk id="3" creationId="{486D2161-54D2-459F-938D-2FE214ED9664}"/>
            </ac:spMkLst>
          </pc:spChg>
        </pc:sldLayoutChg>
        <pc:sldLayoutChg chg="modSp setBg">
          <pc:chgData name="Wei-hsung Lin" userId="27d5a8ae643e4031" providerId="LiveId" clId="{B42C829A-29D7-4179-8FF2-83F58C3AF87F}" dt="2022-01-09T01:19:06.154" v="24"/>
          <pc:sldLayoutMkLst>
            <pc:docMk/>
            <pc:sldMasterMk cId="0" sldId="2147483663"/>
            <pc:sldLayoutMk cId="1833671980" sldId="2147483678"/>
          </pc:sldLayoutMkLst>
          <pc:spChg chg="mod">
            <ac:chgData name="Wei-hsung Lin" userId="27d5a8ae643e4031" providerId="LiveId" clId="{B42C829A-29D7-4179-8FF2-83F58C3AF87F}" dt="2022-01-09T01:19:06.154" v="24"/>
            <ac:spMkLst>
              <pc:docMk/>
              <pc:sldMasterMk cId="0" sldId="2147483663"/>
              <pc:sldLayoutMk cId="1833671980" sldId="2147483678"/>
              <ac:spMk id="3" creationId="{5AD0D527-D44A-4E20-9DB0-27730DF5283B}"/>
            </ac:spMkLst>
          </pc:spChg>
          <pc:spChg chg="mod">
            <ac:chgData name="Wei-hsung Lin" userId="27d5a8ae643e4031" providerId="LiveId" clId="{B42C829A-29D7-4179-8FF2-83F58C3AF87F}" dt="2022-01-09T01:19:06.154" v="24"/>
            <ac:spMkLst>
              <pc:docMk/>
              <pc:sldMasterMk cId="0" sldId="2147483663"/>
              <pc:sldLayoutMk cId="1833671980" sldId="2147483678"/>
              <ac:spMk id="4" creationId="{004D33D4-6DC9-4BF8-9CB9-5D923288B691}"/>
            </ac:spMkLst>
          </pc:spChg>
        </pc:sldLayoutChg>
        <pc:sldLayoutChg chg="modSp setBg">
          <pc:chgData name="Wei-hsung Lin" userId="27d5a8ae643e4031" providerId="LiveId" clId="{B42C829A-29D7-4179-8FF2-83F58C3AF87F}" dt="2022-01-09T01:19:06.154" v="24"/>
          <pc:sldLayoutMkLst>
            <pc:docMk/>
            <pc:sldMasterMk cId="0" sldId="2147483663"/>
            <pc:sldLayoutMk cId="3390083671" sldId="2147483679"/>
          </pc:sldLayoutMkLst>
          <pc:spChg chg="mod">
            <ac:chgData name="Wei-hsung Lin" userId="27d5a8ae643e4031" providerId="LiveId" clId="{B42C829A-29D7-4179-8FF2-83F58C3AF87F}" dt="2022-01-09T01:19:06.154" v="24"/>
            <ac:spMkLst>
              <pc:docMk/>
              <pc:sldMasterMk cId="0" sldId="2147483663"/>
              <pc:sldLayoutMk cId="3390083671" sldId="2147483679"/>
              <ac:spMk id="2" creationId="{727318A8-A4C6-471C-8800-62FBD31DCF67}"/>
            </ac:spMkLst>
          </pc:spChg>
          <pc:spChg chg="mod">
            <ac:chgData name="Wei-hsung Lin" userId="27d5a8ae643e4031" providerId="LiveId" clId="{B42C829A-29D7-4179-8FF2-83F58C3AF87F}" dt="2022-01-09T01:19:06.154" v="24"/>
            <ac:spMkLst>
              <pc:docMk/>
              <pc:sldMasterMk cId="0" sldId="2147483663"/>
              <pc:sldLayoutMk cId="3390083671" sldId="2147483679"/>
              <ac:spMk id="3" creationId="{92E66BB2-8D20-4498-99CD-794496B109EA}"/>
            </ac:spMkLst>
          </pc:spChg>
          <pc:spChg chg="mod">
            <ac:chgData name="Wei-hsung Lin" userId="27d5a8ae643e4031" providerId="LiveId" clId="{B42C829A-29D7-4179-8FF2-83F58C3AF87F}" dt="2022-01-09T01:19:06.154" v="24"/>
            <ac:spMkLst>
              <pc:docMk/>
              <pc:sldMasterMk cId="0" sldId="2147483663"/>
              <pc:sldLayoutMk cId="3390083671" sldId="2147483679"/>
              <ac:spMk id="4" creationId="{039A2571-F0DE-40B6-9061-E769071AE089}"/>
            </ac:spMkLst>
          </pc:spChg>
          <pc:spChg chg="mod">
            <ac:chgData name="Wei-hsung Lin" userId="27d5a8ae643e4031" providerId="LiveId" clId="{B42C829A-29D7-4179-8FF2-83F58C3AF87F}" dt="2022-01-09T01:19:06.154" v="24"/>
            <ac:spMkLst>
              <pc:docMk/>
              <pc:sldMasterMk cId="0" sldId="2147483663"/>
              <pc:sldLayoutMk cId="3390083671" sldId="2147483679"/>
              <ac:spMk id="5" creationId="{ED45D6A8-2F96-4D6A-AF30-60AA62ECCCEE}"/>
            </ac:spMkLst>
          </pc:spChg>
          <pc:spChg chg="mod">
            <ac:chgData name="Wei-hsung Lin" userId="27d5a8ae643e4031" providerId="LiveId" clId="{B42C829A-29D7-4179-8FF2-83F58C3AF87F}" dt="2022-01-09T01:19:06.154" v="24"/>
            <ac:spMkLst>
              <pc:docMk/>
              <pc:sldMasterMk cId="0" sldId="2147483663"/>
              <pc:sldLayoutMk cId="3390083671" sldId="2147483679"/>
              <ac:spMk id="6" creationId="{2BE6D119-26F6-49A5-BBAB-6AC0CEB36ECE}"/>
            </ac:spMkLst>
          </pc:spChg>
        </pc:sldLayoutChg>
        <pc:sldLayoutChg chg="setBg">
          <pc:chgData name="Wei-hsung Lin" userId="27d5a8ae643e4031" providerId="LiveId" clId="{B42C829A-29D7-4179-8FF2-83F58C3AF87F}" dt="2022-01-09T01:16:28.752" v="10"/>
          <pc:sldLayoutMkLst>
            <pc:docMk/>
            <pc:sldMasterMk cId="0" sldId="2147483663"/>
            <pc:sldLayoutMk cId="3923439411" sldId="2147483680"/>
          </pc:sldLayoutMkLst>
        </pc:sldLayoutChg>
        <pc:sldLayoutChg chg="setBg">
          <pc:chgData name="Wei-hsung Lin" userId="27d5a8ae643e4031" providerId="LiveId" clId="{B42C829A-29D7-4179-8FF2-83F58C3AF87F}" dt="2022-01-09T01:16:28.752" v="10"/>
          <pc:sldLayoutMkLst>
            <pc:docMk/>
            <pc:sldMasterMk cId="0" sldId="2147483663"/>
            <pc:sldLayoutMk cId="1903805067" sldId="2147483681"/>
          </pc:sldLayoutMkLst>
        </pc:sldLayoutChg>
        <pc:sldLayoutChg chg="modSp setBg">
          <pc:chgData name="Wei-hsung Lin" userId="27d5a8ae643e4031" providerId="LiveId" clId="{B42C829A-29D7-4179-8FF2-83F58C3AF87F}" dt="2022-01-09T01:19:06.154" v="24"/>
          <pc:sldLayoutMkLst>
            <pc:docMk/>
            <pc:sldMasterMk cId="0" sldId="2147483663"/>
            <pc:sldLayoutMk cId="54572920" sldId="2147483682"/>
          </pc:sldLayoutMkLst>
          <pc:spChg chg="mod">
            <ac:chgData name="Wei-hsung Lin" userId="27d5a8ae643e4031" providerId="LiveId" clId="{B42C829A-29D7-4179-8FF2-83F58C3AF87F}" dt="2022-01-09T01:19:06.154" v="24"/>
            <ac:spMkLst>
              <pc:docMk/>
              <pc:sldMasterMk cId="0" sldId="2147483663"/>
              <pc:sldLayoutMk cId="54572920" sldId="2147483682"/>
              <ac:spMk id="2" creationId="{F846E98D-D63C-4431-97AF-51831808C73D}"/>
            </ac:spMkLst>
          </pc:spChg>
          <pc:spChg chg="mod">
            <ac:chgData name="Wei-hsung Lin" userId="27d5a8ae643e4031" providerId="LiveId" clId="{B42C829A-29D7-4179-8FF2-83F58C3AF87F}" dt="2022-01-09T01:19:06.154" v="24"/>
            <ac:spMkLst>
              <pc:docMk/>
              <pc:sldMasterMk cId="0" sldId="2147483663"/>
              <pc:sldLayoutMk cId="54572920" sldId="2147483682"/>
              <ac:spMk id="3" creationId="{3C8C5C5F-8B65-4033-A448-66290DE1AD03}"/>
            </ac:spMkLst>
          </pc:spChg>
          <pc:spChg chg="mod">
            <ac:chgData name="Wei-hsung Lin" userId="27d5a8ae643e4031" providerId="LiveId" clId="{B42C829A-29D7-4179-8FF2-83F58C3AF87F}" dt="2022-01-09T01:19:06.154" v="24"/>
            <ac:spMkLst>
              <pc:docMk/>
              <pc:sldMasterMk cId="0" sldId="2147483663"/>
              <pc:sldLayoutMk cId="54572920" sldId="2147483682"/>
              <ac:spMk id="4" creationId="{C9A61996-F369-48F1-A8E7-43C3AA1ABF07}"/>
            </ac:spMkLst>
          </pc:spChg>
        </pc:sldLayoutChg>
        <pc:sldLayoutChg chg="modSp setBg">
          <pc:chgData name="Wei-hsung Lin" userId="27d5a8ae643e4031" providerId="LiveId" clId="{B42C829A-29D7-4179-8FF2-83F58C3AF87F}" dt="2022-01-09T01:19:06.154" v="24"/>
          <pc:sldLayoutMkLst>
            <pc:docMk/>
            <pc:sldMasterMk cId="0" sldId="2147483663"/>
            <pc:sldLayoutMk cId="989817702" sldId="2147483683"/>
          </pc:sldLayoutMkLst>
          <pc:spChg chg="mod">
            <ac:chgData name="Wei-hsung Lin" userId="27d5a8ae643e4031" providerId="LiveId" clId="{B42C829A-29D7-4179-8FF2-83F58C3AF87F}" dt="2022-01-09T01:19:06.154" v="24"/>
            <ac:spMkLst>
              <pc:docMk/>
              <pc:sldMasterMk cId="0" sldId="2147483663"/>
              <pc:sldLayoutMk cId="989817702" sldId="2147483683"/>
              <ac:spMk id="2" creationId="{7689B089-406E-4542-9400-3389CAD5D5AC}"/>
            </ac:spMkLst>
          </pc:spChg>
          <pc:spChg chg="mod">
            <ac:chgData name="Wei-hsung Lin" userId="27d5a8ae643e4031" providerId="LiveId" clId="{B42C829A-29D7-4179-8FF2-83F58C3AF87F}" dt="2022-01-09T01:19:06.154" v="24"/>
            <ac:spMkLst>
              <pc:docMk/>
              <pc:sldMasterMk cId="0" sldId="2147483663"/>
              <pc:sldLayoutMk cId="989817702" sldId="2147483683"/>
              <ac:spMk id="3" creationId="{46B23663-4653-4261-B1EF-BD058ADEA96A}"/>
            </ac:spMkLst>
          </pc:spChg>
          <pc:spChg chg="mod">
            <ac:chgData name="Wei-hsung Lin" userId="27d5a8ae643e4031" providerId="LiveId" clId="{B42C829A-29D7-4179-8FF2-83F58C3AF87F}" dt="2022-01-09T01:19:06.154" v="24"/>
            <ac:spMkLst>
              <pc:docMk/>
              <pc:sldMasterMk cId="0" sldId="2147483663"/>
              <pc:sldLayoutMk cId="989817702" sldId="2147483683"/>
              <ac:spMk id="4" creationId="{F61D12E4-03A5-437D-8270-CB4593B8DAAF}"/>
            </ac:spMkLst>
          </pc:spChg>
        </pc:sldLayoutChg>
        <pc:sldLayoutChg chg="setBg">
          <pc:chgData name="Wei-hsung Lin" userId="27d5a8ae643e4031" providerId="LiveId" clId="{B42C829A-29D7-4179-8FF2-83F58C3AF87F}" dt="2022-01-09T01:16:28.752" v="10"/>
          <pc:sldLayoutMkLst>
            <pc:docMk/>
            <pc:sldMasterMk cId="0" sldId="2147483663"/>
            <pc:sldLayoutMk cId="1822791798" sldId="2147483684"/>
          </pc:sldLayoutMkLst>
        </pc:sldLayoutChg>
        <pc:sldLayoutChg chg="modSp setBg">
          <pc:chgData name="Wei-hsung Lin" userId="27d5a8ae643e4031" providerId="LiveId" clId="{B42C829A-29D7-4179-8FF2-83F58C3AF87F}" dt="2022-01-09T01:19:06.154" v="24"/>
          <pc:sldLayoutMkLst>
            <pc:docMk/>
            <pc:sldMasterMk cId="0" sldId="2147483663"/>
            <pc:sldLayoutMk cId="364860399" sldId="2147483685"/>
          </pc:sldLayoutMkLst>
          <pc:spChg chg="mod">
            <ac:chgData name="Wei-hsung Lin" userId="27d5a8ae643e4031" providerId="LiveId" clId="{B42C829A-29D7-4179-8FF2-83F58C3AF87F}" dt="2022-01-09T01:19:06.154" v="24"/>
            <ac:spMkLst>
              <pc:docMk/>
              <pc:sldMasterMk cId="0" sldId="2147483663"/>
              <pc:sldLayoutMk cId="364860399" sldId="2147483685"/>
              <ac:spMk id="2" creationId="{CDB7B1AE-34DA-4E30-83C3-5254A8CE40B8}"/>
            </ac:spMkLst>
          </pc:spChg>
          <pc:spChg chg="mod">
            <ac:chgData name="Wei-hsung Lin" userId="27d5a8ae643e4031" providerId="LiveId" clId="{B42C829A-29D7-4179-8FF2-83F58C3AF87F}" dt="2022-01-09T01:19:06.154" v="24"/>
            <ac:spMkLst>
              <pc:docMk/>
              <pc:sldMasterMk cId="0" sldId="2147483663"/>
              <pc:sldLayoutMk cId="364860399" sldId="2147483685"/>
              <ac:spMk id="3" creationId="{29BDFF81-CC9E-4025-846C-B1F0B0294B92}"/>
            </ac:spMkLst>
          </pc:spChg>
        </pc:sldLayoutChg>
        <pc:sldLayoutChg chg="modSp setBg modAnim">
          <pc:chgData name="Wei-hsung Lin" userId="27d5a8ae643e4031" providerId="LiveId" clId="{B42C829A-29D7-4179-8FF2-83F58C3AF87F}" dt="2022-01-09T01:19:06.154" v="24"/>
          <pc:sldLayoutMkLst>
            <pc:docMk/>
            <pc:sldMasterMk cId="0" sldId="2147483663"/>
            <pc:sldLayoutMk cId="613287414" sldId="2147483686"/>
          </pc:sldLayoutMkLst>
          <pc:spChg chg="mod">
            <ac:chgData name="Wei-hsung Lin" userId="27d5a8ae643e4031" providerId="LiveId" clId="{B42C829A-29D7-4179-8FF2-83F58C3AF87F}" dt="2022-01-09T01:19:06.154" v="24"/>
            <ac:spMkLst>
              <pc:docMk/>
              <pc:sldMasterMk cId="0" sldId="2147483663"/>
              <pc:sldLayoutMk cId="613287414" sldId="2147483686"/>
              <ac:spMk id="5" creationId="{9FDA3C8E-5D5E-494E-B27D-6BBD84C7B48C}"/>
            </ac:spMkLst>
          </pc:spChg>
          <pc:spChg chg="mod">
            <ac:chgData name="Wei-hsung Lin" userId="27d5a8ae643e4031" providerId="LiveId" clId="{B42C829A-29D7-4179-8FF2-83F58C3AF87F}" dt="2022-01-09T01:19:06.154" v="24"/>
            <ac:spMkLst>
              <pc:docMk/>
              <pc:sldMasterMk cId="0" sldId="2147483663"/>
              <pc:sldLayoutMk cId="613287414" sldId="2147483686"/>
              <ac:spMk id="6" creationId="{ED88C12E-8F50-45AE-B53B-E1275EE8E55D}"/>
            </ac:spMkLst>
          </pc:spChg>
          <pc:spChg chg="mod">
            <ac:chgData name="Wei-hsung Lin" userId="27d5a8ae643e4031" providerId="LiveId" clId="{B42C829A-29D7-4179-8FF2-83F58C3AF87F}" dt="2022-01-09T01:19:06.154" v="24"/>
            <ac:spMkLst>
              <pc:docMk/>
              <pc:sldMasterMk cId="0" sldId="2147483663"/>
              <pc:sldLayoutMk cId="613287414" sldId="2147483686"/>
              <ac:spMk id="7" creationId="{943D669D-180E-4B59-A8DF-B910DC06CE32}"/>
            </ac:spMkLst>
          </pc:spChg>
          <pc:spChg chg="mod">
            <ac:chgData name="Wei-hsung Lin" userId="27d5a8ae643e4031" providerId="LiveId" clId="{B42C829A-29D7-4179-8FF2-83F58C3AF87F}" dt="2022-01-09T01:19:06.154" v="24"/>
            <ac:spMkLst>
              <pc:docMk/>
              <pc:sldMasterMk cId="0" sldId="2147483663"/>
              <pc:sldLayoutMk cId="613287414" sldId="2147483686"/>
              <ac:spMk id="9" creationId="{B837E06D-1F08-43E5-B742-372C15421C43}"/>
            </ac:spMkLst>
          </pc:spChg>
          <pc:spChg chg="mod">
            <ac:chgData name="Wei-hsung Lin" userId="27d5a8ae643e4031" providerId="LiveId" clId="{B42C829A-29D7-4179-8FF2-83F58C3AF87F}" dt="2022-01-09T01:19:06.154" v="24"/>
            <ac:spMkLst>
              <pc:docMk/>
              <pc:sldMasterMk cId="0" sldId="2147483663"/>
              <pc:sldLayoutMk cId="613287414" sldId="2147483686"/>
              <ac:spMk id="11" creationId="{2DEE87BB-5432-446A-A20B-A2E167ABB3D2}"/>
            </ac:spMkLst>
          </pc:spChg>
          <pc:spChg chg="mod">
            <ac:chgData name="Wei-hsung Lin" userId="27d5a8ae643e4031" providerId="LiveId" clId="{B42C829A-29D7-4179-8FF2-83F58C3AF87F}" dt="2022-01-09T01:19:06.154" v="24"/>
            <ac:spMkLst>
              <pc:docMk/>
              <pc:sldMasterMk cId="0" sldId="2147483663"/>
              <pc:sldLayoutMk cId="613287414" sldId="2147483686"/>
              <ac:spMk id="12" creationId="{8A0DF8A6-189A-4939-A2B4-A7EECCE59D14}"/>
            </ac:spMkLst>
          </pc:spChg>
          <pc:spChg chg="mod">
            <ac:chgData name="Wei-hsung Lin" userId="27d5a8ae643e4031" providerId="LiveId" clId="{B42C829A-29D7-4179-8FF2-83F58C3AF87F}" dt="2022-01-09T01:19:06.154" v="24"/>
            <ac:spMkLst>
              <pc:docMk/>
              <pc:sldMasterMk cId="0" sldId="2147483663"/>
              <pc:sldLayoutMk cId="613287414" sldId="2147483686"/>
              <ac:spMk id="13" creationId="{FF3AEC01-E5C1-4FF2-A05A-BB243FAFC7C5}"/>
            </ac:spMkLst>
          </pc:spChg>
          <pc:spChg chg="mod">
            <ac:chgData name="Wei-hsung Lin" userId="27d5a8ae643e4031" providerId="LiveId" clId="{B42C829A-29D7-4179-8FF2-83F58C3AF87F}" dt="2022-01-09T01:19:06.154" v="24"/>
            <ac:spMkLst>
              <pc:docMk/>
              <pc:sldMasterMk cId="0" sldId="2147483663"/>
              <pc:sldLayoutMk cId="613287414" sldId="2147483686"/>
              <ac:spMk id="14" creationId="{F6E67273-26C1-46C0-BB37-5517BF4001FD}"/>
            </ac:spMkLst>
          </pc:spChg>
          <pc:spChg chg="mod">
            <ac:chgData name="Wei-hsung Lin" userId="27d5a8ae643e4031" providerId="LiveId" clId="{B42C829A-29D7-4179-8FF2-83F58C3AF87F}" dt="2022-01-09T01:19:06.154" v="24"/>
            <ac:spMkLst>
              <pc:docMk/>
              <pc:sldMasterMk cId="0" sldId="2147483663"/>
              <pc:sldLayoutMk cId="613287414" sldId="2147483686"/>
              <ac:spMk id="15" creationId="{F2834903-355B-4E1A-9F01-CA58CBDABFB6}"/>
            </ac:spMkLst>
          </pc:spChg>
          <pc:spChg chg="mod">
            <ac:chgData name="Wei-hsung Lin" userId="27d5a8ae643e4031" providerId="LiveId" clId="{B42C829A-29D7-4179-8FF2-83F58C3AF87F}" dt="2022-01-09T01:19:06.154" v="24"/>
            <ac:spMkLst>
              <pc:docMk/>
              <pc:sldMasterMk cId="0" sldId="2147483663"/>
              <pc:sldLayoutMk cId="613287414" sldId="2147483686"/>
              <ac:spMk id="16" creationId="{92A8C693-1356-45F7-8395-DE509E663357}"/>
            </ac:spMkLst>
          </pc:spChg>
          <pc:spChg chg="mod">
            <ac:chgData name="Wei-hsung Lin" userId="27d5a8ae643e4031" providerId="LiveId" clId="{B42C829A-29D7-4179-8FF2-83F58C3AF87F}" dt="2022-01-09T01:19:06.154" v="24"/>
            <ac:spMkLst>
              <pc:docMk/>
              <pc:sldMasterMk cId="0" sldId="2147483663"/>
              <pc:sldLayoutMk cId="613287414" sldId="2147483686"/>
              <ac:spMk id="18" creationId="{E5BBEFAC-F556-4DAC-9315-141E75D7644A}"/>
            </ac:spMkLst>
          </pc:spChg>
          <pc:spChg chg="mod">
            <ac:chgData name="Wei-hsung Lin" userId="27d5a8ae643e4031" providerId="LiveId" clId="{B42C829A-29D7-4179-8FF2-83F58C3AF87F}" dt="2022-01-09T01:19:06.154" v="24"/>
            <ac:spMkLst>
              <pc:docMk/>
              <pc:sldMasterMk cId="0" sldId="2147483663"/>
              <pc:sldLayoutMk cId="613287414" sldId="2147483686"/>
              <ac:spMk id="19" creationId="{066F23A9-6EB0-464D-8555-8934E3250230}"/>
            </ac:spMkLst>
          </pc:spChg>
          <pc:spChg chg="mod">
            <ac:chgData name="Wei-hsung Lin" userId="27d5a8ae643e4031" providerId="LiveId" clId="{B42C829A-29D7-4179-8FF2-83F58C3AF87F}" dt="2022-01-09T01:19:06.154" v="24"/>
            <ac:spMkLst>
              <pc:docMk/>
              <pc:sldMasterMk cId="0" sldId="2147483663"/>
              <pc:sldLayoutMk cId="613287414" sldId="2147483686"/>
              <ac:spMk id="20" creationId="{CA99559C-6EEE-4537-AE3C-642149012606}"/>
            </ac:spMkLst>
          </pc:spChg>
          <pc:spChg chg="mod">
            <ac:chgData name="Wei-hsung Lin" userId="27d5a8ae643e4031" providerId="LiveId" clId="{B42C829A-29D7-4179-8FF2-83F58C3AF87F}" dt="2022-01-09T01:19:06.154" v="24"/>
            <ac:spMkLst>
              <pc:docMk/>
              <pc:sldMasterMk cId="0" sldId="2147483663"/>
              <pc:sldLayoutMk cId="613287414" sldId="2147483686"/>
              <ac:spMk id="21" creationId="{F9434179-E234-45C9-BDA7-08CFD9BBA90D}"/>
            </ac:spMkLst>
          </pc:spChg>
          <pc:spChg chg="mod">
            <ac:chgData name="Wei-hsung Lin" userId="27d5a8ae643e4031" providerId="LiveId" clId="{B42C829A-29D7-4179-8FF2-83F58C3AF87F}" dt="2022-01-09T01:19:06.154" v="24"/>
            <ac:spMkLst>
              <pc:docMk/>
              <pc:sldMasterMk cId="0" sldId="2147483663"/>
              <pc:sldLayoutMk cId="613287414" sldId="2147483686"/>
              <ac:spMk id="22" creationId="{0F6140AA-2C62-43D2-B1F1-1E0389174CF8}"/>
            </ac:spMkLst>
          </pc:spChg>
          <pc:spChg chg="mod">
            <ac:chgData name="Wei-hsung Lin" userId="27d5a8ae643e4031" providerId="LiveId" clId="{B42C829A-29D7-4179-8FF2-83F58C3AF87F}" dt="2022-01-09T01:19:06.154" v="24"/>
            <ac:spMkLst>
              <pc:docMk/>
              <pc:sldMasterMk cId="0" sldId="2147483663"/>
              <pc:sldLayoutMk cId="613287414" sldId="2147483686"/>
              <ac:spMk id="23" creationId="{CB17BA3C-902C-46AC-BDE7-AB772D3257F9}"/>
            </ac:spMkLst>
          </pc:spChg>
          <pc:spChg chg="mod">
            <ac:chgData name="Wei-hsung Lin" userId="27d5a8ae643e4031" providerId="LiveId" clId="{B42C829A-29D7-4179-8FF2-83F58C3AF87F}" dt="2022-01-09T01:19:06.154" v="24"/>
            <ac:spMkLst>
              <pc:docMk/>
              <pc:sldMasterMk cId="0" sldId="2147483663"/>
              <pc:sldLayoutMk cId="613287414" sldId="2147483686"/>
              <ac:spMk id="59414" creationId="{0E66C86B-CAE8-4AA7-9CC3-C82E14FF7235}"/>
            </ac:spMkLst>
          </pc:spChg>
          <pc:spChg chg="mod">
            <ac:chgData name="Wei-hsung Lin" userId="27d5a8ae643e4031" providerId="LiveId" clId="{B42C829A-29D7-4179-8FF2-83F58C3AF87F}" dt="2022-01-09T01:19:06.154" v="24"/>
            <ac:spMkLst>
              <pc:docMk/>
              <pc:sldMasterMk cId="0" sldId="2147483663"/>
              <pc:sldLayoutMk cId="613287414" sldId="2147483686"/>
              <ac:spMk id="59415" creationId="{CFD169A1-6F23-4F22-9BC0-AAEFD0349E87}"/>
            </ac:spMkLst>
          </pc:spChg>
          <pc:grpChg chg="mod">
            <ac:chgData name="Wei-hsung Lin" userId="27d5a8ae643e4031" providerId="LiveId" clId="{B42C829A-29D7-4179-8FF2-83F58C3AF87F}" dt="2022-01-09T01:19:06.154" v="24"/>
            <ac:grpSpMkLst>
              <pc:docMk/>
              <pc:sldMasterMk cId="0" sldId="2147483663"/>
              <pc:sldLayoutMk cId="613287414" sldId="2147483686"/>
              <ac:grpSpMk id="4" creationId="{0D8E5445-FB25-4B9A-8FCF-EC1A26D60E5A}"/>
            </ac:grpSpMkLst>
          </pc:grpChg>
          <pc:grpChg chg="mod">
            <ac:chgData name="Wei-hsung Lin" userId="27d5a8ae643e4031" providerId="LiveId" clId="{B42C829A-29D7-4179-8FF2-83F58C3AF87F}" dt="2022-01-09T01:19:06.154" v="24"/>
            <ac:grpSpMkLst>
              <pc:docMk/>
              <pc:sldMasterMk cId="0" sldId="2147483663"/>
              <pc:sldLayoutMk cId="613287414" sldId="2147483686"/>
              <ac:grpSpMk id="8" creationId="{9F75D68E-4579-47FB-9458-93E571784BAE}"/>
            </ac:grpSpMkLst>
          </pc:grpChg>
          <pc:grpChg chg="mod">
            <ac:chgData name="Wei-hsung Lin" userId="27d5a8ae643e4031" providerId="LiveId" clId="{B42C829A-29D7-4179-8FF2-83F58C3AF87F}" dt="2022-01-09T01:19:06.154" v="24"/>
            <ac:grpSpMkLst>
              <pc:docMk/>
              <pc:sldMasterMk cId="0" sldId="2147483663"/>
              <pc:sldLayoutMk cId="613287414" sldId="2147483686"/>
              <ac:grpSpMk id="10" creationId="{34A248C2-6054-4413-95CB-37B9E89F3BCF}"/>
            </ac:grpSpMkLst>
          </pc:grpChg>
          <pc:grpChg chg="mod">
            <ac:chgData name="Wei-hsung Lin" userId="27d5a8ae643e4031" providerId="LiveId" clId="{B42C829A-29D7-4179-8FF2-83F58C3AF87F}" dt="2022-01-09T01:19:06.154" v="24"/>
            <ac:grpSpMkLst>
              <pc:docMk/>
              <pc:sldMasterMk cId="0" sldId="2147483663"/>
              <pc:sldLayoutMk cId="613287414" sldId="2147483686"/>
              <ac:grpSpMk id="17" creationId="{31A4B138-4B8F-4309-A744-D3CC8EEB8C36}"/>
            </ac:grpSpMkLst>
          </pc:grpChg>
        </pc:sldLayoutChg>
      </pc:sldMasterChg>
      <pc:sldMasterChg chg="modAnim">
        <pc:chgData name="Wei-hsung Lin" userId="27d5a8ae643e4031" providerId="LiveId" clId="{B42C829A-29D7-4179-8FF2-83F58C3AF87F}" dt="2022-01-09T01:18:43.603" v="22"/>
        <pc:sldMasterMkLst>
          <pc:docMk/>
          <pc:sldMasterMk cId="3353298453" sldId="2147483687"/>
        </pc:sldMasterMkLst>
      </pc:sldMasterChg>
      <pc:sldMasterChg chg="modAnim">
        <pc:chgData name="Wei-hsung Lin" userId="27d5a8ae643e4031" providerId="LiveId" clId="{B42C829A-29D7-4179-8FF2-83F58C3AF87F}" dt="2022-01-09T01:19:06.154" v="24"/>
        <pc:sldMasterMkLst>
          <pc:docMk/>
          <pc:sldMasterMk cId="3662111102" sldId="2147483687"/>
        </pc:sldMasterMkLst>
      </pc:sldMasterChg>
      <pc:sldMasterChg chg="modAnim modSldLayout">
        <pc:chgData name="Wei-hsung Lin" userId="27d5a8ae643e4031" providerId="LiveId" clId="{B42C829A-29D7-4179-8FF2-83F58C3AF87F}" dt="2022-01-09T01:21:44.140" v="67" actId="207"/>
        <pc:sldMasterMkLst>
          <pc:docMk/>
          <pc:sldMasterMk cId="596446821" sldId="2147483699"/>
        </pc:sldMasterMkLst>
        <pc:sldLayoutChg chg="modSp mod setBg">
          <pc:chgData name="Wei-hsung Lin" userId="27d5a8ae643e4031" providerId="LiveId" clId="{B42C829A-29D7-4179-8FF2-83F58C3AF87F}" dt="2022-01-09T01:21:44.140" v="67" actId="207"/>
          <pc:sldLayoutMkLst>
            <pc:docMk/>
            <pc:sldMasterMk cId="596446821" sldId="2147483699"/>
            <pc:sldLayoutMk cId="3270502799" sldId="2147483701"/>
          </pc:sldLayoutMkLst>
          <pc:spChg chg="mod">
            <ac:chgData name="Wei-hsung Lin" userId="27d5a8ae643e4031" providerId="LiveId" clId="{B42C829A-29D7-4179-8FF2-83F58C3AF87F}" dt="2022-01-09T01:20:12.710" v="39" actId="14100"/>
            <ac:spMkLst>
              <pc:docMk/>
              <pc:sldMasterMk cId="596446821" sldId="2147483699"/>
              <pc:sldLayoutMk cId="3270502799" sldId="2147483701"/>
              <ac:spMk id="2" creationId="{00000000-0000-0000-0000-000000000000}"/>
            </ac:spMkLst>
          </pc:spChg>
          <pc:spChg chg="mod">
            <ac:chgData name="Wei-hsung Lin" userId="27d5a8ae643e4031" providerId="LiveId" clId="{B42C829A-29D7-4179-8FF2-83F58C3AF87F}" dt="2022-01-09T01:21:44.140" v="67" actId="207"/>
            <ac:spMkLst>
              <pc:docMk/>
              <pc:sldMasterMk cId="596446821" sldId="2147483699"/>
              <pc:sldLayoutMk cId="3270502799" sldId="2147483701"/>
              <ac:spMk id="3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3E9925F0-8109-4A1C-86F8-A8B5030C4F8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EC919782-CE06-45A7-AA43-43D4EAA9504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80611CCF-69C3-41A8-9A5D-556013DF5B5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21A38807-C5DF-4FF6-B127-52282C29377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fld id="{8DBDBD72-DF13-46DE-8CAB-CE06E9D5C23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894D-0B6E-4D54-B1DD-B3A9EF2EFF4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381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0622-3E78-413D-8BB9-32C856BA70D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2303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04EF-BE51-4BA7-A11F-225D4D35839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247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9067800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674"/>
            <a:ext cx="9067800" cy="4632326"/>
          </a:xfrm>
          <a:solidFill>
            <a:schemeClr val="bg1">
              <a:alpha val="70000"/>
            </a:schemeClr>
          </a:solidFill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E683A-FE43-4581-8557-27F58102B06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0502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39C84-7388-4FDB-88D0-092410E8E71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110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D531E-112B-4A9C-BB5F-1354EF533D4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8449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49C1-63CA-4F66-9342-99AA4B39E0D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4252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531D-5D42-4A66-BC76-F104B6125E8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56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2C6D1-6005-4EFE-9CF6-495FFD661AA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7663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2D68-A20D-4B17-8FE9-12E82FDB6B2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5376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6684-B5F2-441F-9BD1-B66543512FA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5544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55B6A-461F-41F0-BE76-04CE3197E99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64468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BCB450D-C3E9-4FBC-8A30-19EC7CE0403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05000" y="1600201"/>
            <a:ext cx="8077200" cy="12192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>
                <a:latin typeface="Abadi" panose="020B0604020104020204" pitchFamily="34" charset="0"/>
                <a:cs typeface="Times New Roman" panose="02020603050405020304" pitchFamily="18" charset="0"/>
              </a:rPr>
              <a:t>經歷逆</a:t>
            </a:r>
            <a:r>
              <a:rPr lang="zh-CN" altLang="en-US" dirty="0">
                <a:cs typeface="Times New Roman" panose="02020603050405020304" pitchFamily="18" charset="0"/>
              </a:rPr>
              <a:t>境，嚮往敬拜</a:t>
            </a:r>
            <a:endParaRPr lang="en-US" altLang="en-US" dirty="0">
              <a:cs typeface="Times New Roman" panose="02020603050405020304" pitchFamily="18" charset="0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D9737B9-9E11-4CEB-B841-0D8CE63F250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dirty="0"/>
              <a:t>诗篇</a:t>
            </a:r>
            <a:r>
              <a:rPr lang="en-US" altLang="zh-CN" dirty="0"/>
              <a:t>84 </a:t>
            </a:r>
            <a:r>
              <a:rPr lang="zh-CN" altLang="en-US" dirty="0"/>
              <a:t>学习分享</a:t>
            </a: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46E3DA2-BE10-4A8A-887E-B1A9AB61BA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4628" y="152400"/>
            <a:ext cx="8229600" cy="106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sz="4000" b="1" dirty="0">
                <a:solidFill>
                  <a:schemeClr val="tx1"/>
                </a:solidFill>
              </a:rPr>
              <a:t>因对神敬爱而</a:t>
            </a:r>
            <a:r>
              <a:rPr lang="zh-CN" altLang="en-US" sz="4000" b="1" dirty="0">
                <a:solidFill>
                  <a:srgbClr val="FF0000"/>
                </a:solidFill>
              </a:rPr>
              <a:t>渴望</a:t>
            </a:r>
            <a:r>
              <a:rPr lang="zh-CN" altLang="en-US" sz="4000" b="1" dirty="0"/>
              <a:t>敬拜</a:t>
            </a:r>
            <a:endParaRPr lang="en-US" altLang="zh-CN" sz="4000" b="1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8EAE524-9F6D-4087-BBDD-8A62AF6AC1A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1219200"/>
            <a:ext cx="9144000" cy="5181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dirty="0"/>
              <a:t>4 </a:t>
            </a:r>
            <a:r>
              <a:rPr lang="zh-TW" altLang="en-US" dirty="0"/>
              <a:t>如此住在你殿中的便為有福！他們仍要讚美你。</a:t>
            </a:r>
            <a:endParaRPr lang="en-US" altLang="zh-TW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CN" altLang="en-US" dirty="0"/>
              <a:t>对敬拜如此强烈的渴望，就一定带来热切的敬拜</a:t>
            </a:r>
            <a:endParaRPr lang="en-US" altLang="zh-CN" dirty="0"/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zh-CN" altLang="en-US" sz="3200" dirty="0"/>
              <a:t>圣经里</a:t>
            </a:r>
            <a:r>
              <a:rPr lang="zh-TW" altLang="en-US" sz="3200" dirty="0"/>
              <a:t>忘我的</a:t>
            </a:r>
            <a:r>
              <a:rPr lang="zh-CN" altLang="en-US" sz="3200" dirty="0"/>
              <a:t>崇拜的例子</a:t>
            </a:r>
            <a:endParaRPr lang="en-US" altLang="zh-CN" sz="3200" dirty="0"/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zh-TW" altLang="en-US" sz="3200" dirty="0"/>
              <a:t>大衛穿著細麻布的以弗得，在耶和華面前極力跳舞</a:t>
            </a:r>
            <a:r>
              <a:rPr lang="en-US" altLang="zh-TW" sz="3200" dirty="0"/>
              <a:t>, </a:t>
            </a:r>
            <a:r>
              <a:rPr lang="zh-TW" altLang="en-US" sz="3200" dirty="0"/>
              <a:t>這樣，大衛和以色列的全家歡呼吹角，將耶和華的約櫃抬上來 </a:t>
            </a:r>
            <a:endParaRPr lang="en-US" altLang="zh-TW" sz="3200" dirty="0"/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zh-TW" altLang="en-US" sz="3200" dirty="0"/>
              <a:t>馬利亞就拿著一斤極貴的真哪噠香膏，抹耶穌的腳，又用自己頭髮去擦，屋裡就滿了膏的香氣 。</a:t>
            </a:r>
            <a:endParaRPr lang="en-US" altLang="zh-TW" sz="3200" dirty="0"/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zh-TW" altLang="en-US" sz="3200" dirty="0"/>
              <a:t>獄卒接到命令後把他們關進內牢，雙腳上了枷鎖。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zh-TW" altLang="en-US" sz="3200" dirty="0"/>
              <a:t>半夜，保羅和西拉禱告、唱詩讚美上帝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1861162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96A1869-5150-4CB6-A29E-C20CCFBF63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2131" y="304800"/>
            <a:ext cx="8305800" cy="83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sz="4000" b="1" dirty="0">
                <a:solidFill>
                  <a:schemeClr val="accent1">
                    <a:lumMod val="75000"/>
                  </a:schemeClr>
                </a:solidFill>
              </a:rPr>
              <a:t>因渴望敬拜而</a:t>
            </a:r>
            <a:r>
              <a:rPr lang="zh-CN" altLang="en-US" sz="4000" b="1" dirty="0">
                <a:solidFill>
                  <a:srgbClr val="FF0000"/>
                </a:solidFill>
              </a:rPr>
              <a:t>追求</a:t>
            </a:r>
            <a:r>
              <a:rPr lang="zh-CN" altLang="en-US" sz="4000" b="1" dirty="0"/>
              <a:t>敬拜</a:t>
            </a:r>
            <a:endParaRPr lang="en-US" altLang="zh-CN" sz="4000" b="1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B4B427C-8583-45F3-BDD9-1CFC57ECAD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8610600" cy="4572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dirty="0"/>
              <a:t>4. </a:t>
            </a:r>
            <a:r>
              <a:rPr lang="zh-TW" altLang="en-US" dirty="0"/>
              <a:t>如此住在你殿中的便為有福！</a:t>
            </a:r>
            <a:endParaRPr lang="en-US" altLang="zh-TW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dirty="0"/>
              <a:t>（ 細 拉 ）</a:t>
            </a:r>
            <a:endParaRPr lang="en-US" altLang="zh-TW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dirty="0"/>
              <a:t>5 </a:t>
            </a:r>
            <a:r>
              <a:rPr lang="zh-TW" altLang="en-US" dirty="0"/>
              <a:t>靠你有力量、心中想往錫安大道的，這人便為有福！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zh-CN" altLang="en-US" sz="3200" dirty="0"/>
              <a:t>他們渴望敬拜，但他們不在（還沒在）錫安</a:t>
            </a:r>
            <a:endParaRPr lang="en-US" altLang="zh-CN" sz="3200" dirty="0"/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zh-TW" altLang="en-US" sz="3200" dirty="0"/>
              <a:t>靠你得力量、嚮往到錫安朝見你的人有福了</a:t>
            </a:r>
            <a:endParaRPr lang="en-US" altLang="zh-TW" sz="3200" dirty="0"/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zh-CN" altLang="en-US" sz="3200" dirty="0"/>
              <a:t>他們會有行動</a:t>
            </a:r>
            <a:endParaRPr lang="en-US" altLang="zh-CN" sz="3200" dirty="0"/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zh-CN" altLang="en-US" sz="3200" dirty="0"/>
              <a:t>他們會靠神的力量克服困難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19185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96A1869-5150-4CB6-A29E-C20CCFBF63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8305800" cy="83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sz="4000" b="1" dirty="0">
                <a:solidFill>
                  <a:schemeClr val="accent1">
                    <a:lumMod val="75000"/>
                  </a:schemeClr>
                </a:solidFill>
              </a:rPr>
              <a:t>因渴望敬拜而</a:t>
            </a:r>
            <a:r>
              <a:rPr lang="zh-CN" altLang="en-US" sz="4000" b="1" dirty="0">
                <a:solidFill>
                  <a:srgbClr val="FF0000"/>
                </a:solidFill>
              </a:rPr>
              <a:t>追求</a:t>
            </a:r>
            <a:r>
              <a:rPr lang="zh-CN" altLang="en-US" sz="4000" b="1" dirty="0"/>
              <a:t>敬拜</a:t>
            </a:r>
            <a:endParaRPr lang="en-US" altLang="zh-CN" sz="4000" b="1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B4B427C-8583-45F3-BDD9-1CFC57ECAD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1295400"/>
            <a:ext cx="8686800" cy="5181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dirty="0"/>
              <a:t>5 </a:t>
            </a:r>
            <a:r>
              <a:rPr lang="zh-TW" altLang="en-US" dirty="0"/>
              <a:t>靠你有力量、心中想往錫安大道的，這人便為有福！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dirty="0"/>
              <a:t>他們經過流淚谷，叫這谷變為泉源之地</a:t>
            </a:r>
            <a:endParaRPr lang="en-US" altLang="zh-TW" dirty="0"/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zh-TW" altLang="en-US" sz="3200" dirty="0"/>
              <a:t>流淚谷</a:t>
            </a:r>
            <a:r>
              <a:rPr lang="zh-CN" altLang="en-US" sz="3200" dirty="0"/>
              <a:t>， </a:t>
            </a:r>
            <a:r>
              <a:rPr lang="en-US" altLang="zh-CN" sz="3200" dirty="0"/>
              <a:t>the Valley of Baca, </a:t>
            </a:r>
            <a:r>
              <a:rPr lang="zh-CN" altLang="en-US" sz="3200" dirty="0"/>
              <a:t>往耶路撒冷朝聖經過的乾旱的荒</a:t>
            </a:r>
            <a:r>
              <a:rPr lang="zh-TW" altLang="en-US" sz="3200" dirty="0"/>
              <a:t>谷</a:t>
            </a:r>
            <a:endParaRPr lang="en-US" altLang="zh-TW" sz="3200" dirty="0"/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zh-CN" altLang="en-US" sz="3200" dirty="0"/>
              <a:t>個人經歷的</a:t>
            </a:r>
            <a:r>
              <a:rPr lang="zh-TW" altLang="en-US" sz="3200" dirty="0"/>
              <a:t>流淚谷</a:t>
            </a:r>
            <a:r>
              <a:rPr lang="zh-CN" altLang="en-US" sz="3200" dirty="0"/>
              <a:t>，使過後的敬拜更甘甜</a:t>
            </a:r>
            <a:endParaRPr lang="en-US" altLang="zh-CN" sz="3200" dirty="0"/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zh-CN" altLang="en-US" sz="3200" dirty="0"/>
              <a:t>我們今天的困難，甚至苦難，會成為使我們卻步的</a:t>
            </a:r>
            <a:r>
              <a:rPr lang="zh-TW" altLang="en-US" sz="3200" dirty="0"/>
              <a:t>流淚谷</a:t>
            </a:r>
            <a:r>
              <a:rPr lang="zh-CN" altLang="en-US" sz="3200" dirty="0"/>
              <a:t>，還是因為我們在信心中前行</a:t>
            </a:r>
            <a:r>
              <a:rPr lang="zh-TW" altLang="en-US" sz="3200" dirty="0"/>
              <a:t>變為泉源之地</a:t>
            </a:r>
            <a:r>
              <a:rPr lang="zh-CN" altLang="en-US" sz="3200" dirty="0"/>
              <a:t>？</a:t>
            </a:r>
            <a:endParaRPr lang="zh-TW" altLang="en-US" sz="3200" dirty="0"/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487594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96A1869-5150-4CB6-A29E-C20CCFBF63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4759" y="342900"/>
            <a:ext cx="8305800" cy="83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sz="4000" b="1" dirty="0">
                <a:solidFill>
                  <a:schemeClr val="accent1">
                    <a:lumMod val="75000"/>
                  </a:schemeClr>
                </a:solidFill>
              </a:rPr>
              <a:t>因渴望敬拜而</a:t>
            </a:r>
            <a:r>
              <a:rPr lang="zh-CN" altLang="en-US" sz="4000" b="1" dirty="0">
                <a:solidFill>
                  <a:srgbClr val="FF0000"/>
                </a:solidFill>
              </a:rPr>
              <a:t>追求</a:t>
            </a:r>
            <a:r>
              <a:rPr lang="zh-CN" altLang="en-US" sz="4000" b="1" dirty="0"/>
              <a:t>敬拜</a:t>
            </a:r>
            <a:endParaRPr lang="en-US" altLang="zh-CN" sz="4000" b="1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B4B427C-8583-45F3-BDD9-1CFC57ECAD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90600" y="1295400"/>
            <a:ext cx="8763000" cy="4800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800" dirty="0">
                <a:solidFill>
                  <a:schemeClr val="accent4">
                    <a:lumMod val="50000"/>
                  </a:schemeClr>
                </a:solidFill>
              </a:rPr>
              <a:t>5 </a:t>
            </a:r>
            <a:r>
              <a:rPr lang="zh-TW" altLang="en-US" sz="2800" dirty="0">
                <a:solidFill>
                  <a:schemeClr val="accent4">
                    <a:lumMod val="50000"/>
                  </a:schemeClr>
                </a:solidFill>
              </a:rPr>
              <a:t>靠你有力量、心中想往錫安大道的，這人便為有福！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dirty="0"/>
              <a:t>7 </a:t>
            </a:r>
            <a:r>
              <a:rPr lang="zh-TW" altLang="en-US" dirty="0"/>
              <a:t>他們行走，力上加力，各人到錫安朝見神</a:t>
            </a:r>
            <a:endParaRPr lang="en-US" altLang="zh-TW" dirty="0"/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zh-CN" altLang="en-US" sz="3200" dirty="0"/>
              <a:t>不僅路遠，還危險重重。盜賊蹲伏、野獸出沒、風餐露宿、天氣惡劣，隨時會停擺，或退卻</a:t>
            </a:r>
            <a:endParaRPr lang="en-US" altLang="zh-CN" sz="3200" dirty="0"/>
          </a:p>
          <a:p>
            <a:pPr marL="800100" lvl="2" indent="0" eaLnBrk="1" hangingPunct="1">
              <a:lnSpc>
                <a:spcPct val="90000"/>
              </a:lnSpc>
              <a:buNone/>
            </a:pPr>
            <a:r>
              <a:rPr lang="zh-CN" altLang="en-US" sz="3200" b="1" dirty="0"/>
              <a:t>见证 </a:t>
            </a:r>
            <a:r>
              <a:rPr lang="en-US" altLang="zh-CN" sz="3200" b="1" dirty="0"/>
              <a:t>–</a:t>
            </a:r>
            <a:r>
              <a:rPr lang="zh-CN" altLang="en-US" sz="3200" b="1" dirty="0"/>
              <a:t>只求“或生或死，叫基督在我身上照常显大”</a:t>
            </a:r>
            <a:endParaRPr lang="en-US" altLang="zh-CN" sz="3200" b="1" dirty="0"/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zh-TW" altLang="en-US" sz="3200" dirty="0"/>
              <a:t>力上加力 </a:t>
            </a:r>
            <a:r>
              <a:rPr lang="en-US" altLang="zh-CN" sz="3200" dirty="0"/>
              <a:t>– </a:t>
            </a:r>
            <a:r>
              <a:rPr lang="zh-CN" altLang="en-US" sz="3200" dirty="0"/>
              <a:t>不是在開始時已經得到所有的力量，而是在遇到更多的困難中被加添力量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817109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96A1869-5150-4CB6-A29E-C20CCFBF63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8305800" cy="83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sz="4000" b="1" dirty="0">
                <a:solidFill>
                  <a:schemeClr val="accent1">
                    <a:lumMod val="75000"/>
                  </a:schemeClr>
                </a:solidFill>
              </a:rPr>
              <a:t>因渴望敬拜而</a:t>
            </a:r>
            <a:r>
              <a:rPr lang="zh-CN" altLang="en-US" sz="4000" b="1" dirty="0">
                <a:solidFill>
                  <a:srgbClr val="FF0000"/>
                </a:solidFill>
              </a:rPr>
              <a:t>追求</a:t>
            </a:r>
            <a:r>
              <a:rPr lang="zh-CN" altLang="en-US" sz="4000" b="1" dirty="0"/>
              <a:t>敬拜</a:t>
            </a:r>
            <a:endParaRPr lang="en-US" altLang="zh-CN" sz="4000" b="1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B4B427C-8583-45F3-BDD9-1CFC57ECAD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295400"/>
            <a:ext cx="8610600" cy="4724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800" dirty="0">
                <a:solidFill>
                  <a:schemeClr val="accent4">
                    <a:lumMod val="50000"/>
                  </a:schemeClr>
                </a:solidFill>
              </a:rPr>
              <a:t>5 </a:t>
            </a:r>
            <a:r>
              <a:rPr lang="zh-TW" altLang="en-US" sz="2800" dirty="0">
                <a:solidFill>
                  <a:schemeClr val="accent4">
                    <a:lumMod val="50000"/>
                  </a:schemeClr>
                </a:solidFill>
              </a:rPr>
              <a:t>靠你有力量、心中想往錫安大道的，這人便為有福！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dirty="0"/>
              <a:t>8 </a:t>
            </a:r>
            <a:r>
              <a:rPr lang="zh-TW" altLang="en-US" dirty="0"/>
              <a:t>耶和華─</a:t>
            </a:r>
            <a:r>
              <a:rPr lang="zh-TW" altLang="en-US" dirty="0">
                <a:solidFill>
                  <a:srgbClr val="FFFF00"/>
                </a:solidFill>
              </a:rPr>
              <a:t>萬軍</a:t>
            </a:r>
            <a:r>
              <a:rPr lang="zh-TW" altLang="en-US" dirty="0"/>
              <a:t>之神啊，求你</a:t>
            </a:r>
            <a:r>
              <a:rPr lang="zh-TW" altLang="en-US" dirty="0">
                <a:solidFill>
                  <a:srgbClr val="FF0000"/>
                </a:solidFill>
              </a:rPr>
              <a:t>聽</a:t>
            </a:r>
            <a:r>
              <a:rPr lang="zh-TW" altLang="en-US" dirty="0"/>
              <a:t>我的禱告！</a:t>
            </a:r>
            <a:r>
              <a:rPr lang="zh-TW" altLang="en-US" dirty="0">
                <a:solidFill>
                  <a:srgbClr val="FFFF00"/>
                </a:solidFill>
              </a:rPr>
              <a:t>雅各</a:t>
            </a:r>
            <a:r>
              <a:rPr lang="zh-TW" altLang="en-US" dirty="0"/>
              <a:t>的神啊，求你</a:t>
            </a:r>
            <a:r>
              <a:rPr lang="zh-TW" altLang="en-US" dirty="0">
                <a:solidFill>
                  <a:srgbClr val="FF0000"/>
                </a:solidFill>
              </a:rPr>
              <a:t>留心聽</a:t>
            </a:r>
            <a:r>
              <a:rPr lang="zh-TW" altLang="en-US" dirty="0"/>
              <a:t>！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zh-CN" altLang="en-US" sz="3200" dirty="0"/>
              <a:t>這節經文屬於第三段，是到達聖殿后的禱告？</a:t>
            </a:r>
            <a:endParaRPr lang="en-US" altLang="zh-CN" sz="3200" dirty="0"/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zh-CN" altLang="en-US" sz="3200" dirty="0"/>
              <a:t>但是用細拉分段可能比較符合原意</a:t>
            </a:r>
            <a:endParaRPr lang="en-US" altLang="zh-CN" sz="3200" dirty="0"/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zh-CN" altLang="en-US" sz="3200" dirty="0"/>
              <a:t>诗歌体经文的格式</a:t>
            </a:r>
            <a:endParaRPr lang="en-US" altLang="zh-CN" sz="3200" dirty="0"/>
          </a:p>
          <a:p>
            <a:pPr marL="800100" lvl="2" indent="0" eaLnBrk="1" hangingPunct="1">
              <a:lnSpc>
                <a:spcPct val="90000"/>
              </a:lnSpc>
              <a:buNone/>
            </a:pPr>
            <a:r>
              <a:rPr lang="zh-CN" altLang="en-US" sz="3200" b="1" dirty="0"/>
              <a:t>神的称谓</a:t>
            </a:r>
            <a:r>
              <a:rPr lang="en-US" altLang="zh-CN" sz="3200" b="1" dirty="0"/>
              <a:t>-- </a:t>
            </a:r>
            <a:r>
              <a:rPr lang="zh-TW" altLang="en-US" sz="3200" b="1" dirty="0"/>
              <a:t>萬軍之神</a:t>
            </a:r>
            <a:r>
              <a:rPr lang="zh-CN" altLang="en-US" sz="3200" b="1" dirty="0"/>
              <a:t>，雅各的神</a:t>
            </a:r>
            <a:endParaRPr lang="en-US" altLang="zh-TW" sz="3200" b="1" dirty="0"/>
          </a:p>
          <a:p>
            <a:pPr marL="800100" lvl="2" indent="0" eaLnBrk="1" hangingPunct="1">
              <a:lnSpc>
                <a:spcPct val="90000"/>
              </a:lnSpc>
              <a:buNone/>
            </a:pPr>
            <a:r>
              <a:rPr lang="zh-CN" altLang="en-US" sz="3200" b="1" dirty="0"/>
              <a:t>聽，</a:t>
            </a:r>
            <a:r>
              <a:rPr lang="zh-TW" altLang="en-US" sz="3200" b="1" dirty="0"/>
              <a:t>留心聽 </a:t>
            </a:r>
            <a:r>
              <a:rPr lang="en-US" altLang="zh-CN" sz="3200" b="1" dirty="0"/>
              <a:t>– </a:t>
            </a:r>
            <a:r>
              <a:rPr lang="zh-CN" altLang="en-US" sz="3200" b="1" dirty="0"/>
              <a:t>強調禱告的懇切。</a:t>
            </a:r>
            <a:endParaRPr lang="en-US" altLang="zh-CN" sz="3200" b="1" dirty="0"/>
          </a:p>
          <a:p>
            <a:pPr marL="800100" lvl="2" indent="0" eaLnBrk="1" hangingPunct="1">
              <a:lnSpc>
                <a:spcPct val="90000"/>
              </a:lnSpc>
              <a:buNone/>
            </a:pPr>
            <a:r>
              <a:rPr lang="zh-CN" altLang="en-US" sz="3200" b="1" dirty="0"/>
              <a:t>思考：我們留心聽神的話嗎？</a:t>
            </a:r>
            <a:endParaRPr lang="zh-TW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80529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96A1869-5150-4CB6-A29E-C20CCFBF63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8305800" cy="83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sz="4000" b="1" dirty="0">
                <a:solidFill>
                  <a:schemeClr val="accent1">
                    <a:lumMod val="75000"/>
                  </a:schemeClr>
                </a:solidFill>
              </a:rPr>
              <a:t>因渴望敬拜而</a:t>
            </a:r>
            <a:r>
              <a:rPr lang="zh-CN" altLang="en-US" sz="4000" b="1" dirty="0">
                <a:solidFill>
                  <a:srgbClr val="FF0000"/>
                </a:solidFill>
              </a:rPr>
              <a:t>追求</a:t>
            </a:r>
            <a:r>
              <a:rPr lang="zh-CN" altLang="en-US" sz="4000" b="1" dirty="0"/>
              <a:t>敬拜</a:t>
            </a:r>
            <a:endParaRPr lang="en-US" altLang="zh-CN" sz="4000" b="1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B4B427C-8583-45F3-BDD9-1CFC57ECAD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371600"/>
            <a:ext cx="8610600" cy="4724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800" dirty="0">
                <a:solidFill>
                  <a:schemeClr val="accent4">
                    <a:lumMod val="50000"/>
                  </a:schemeClr>
                </a:solidFill>
              </a:rPr>
              <a:t>5 </a:t>
            </a:r>
            <a:r>
              <a:rPr lang="zh-TW" altLang="en-US" sz="2800" dirty="0">
                <a:solidFill>
                  <a:schemeClr val="accent4">
                    <a:lumMod val="50000"/>
                  </a:schemeClr>
                </a:solidFill>
              </a:rPr>
              <a:t>靠你有力量、心中想往錫安大道的，這人便為有福！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dirty="0"/>
              <a:t>8 </a:t>
            </a:r>
            <a:r>
              <a:rPr lang="zh-TW" altLang="en-US" dirty="0"/>
              <a:t>耶和華─</a:t>
            </a:r>
            <a:r>
              <a:rPr lang="zh-TW" altLang="en-US" dirty="0">
                <a:solidFill>
                  <a:srgbClr val="FFFF00"/>
                </a:solidFill>
              </a:rPr>
              <a:t>萬軍</a:t>
            </a:r>
            <a:r>
              <a:rPr lang="zh-TW" altLang="en-US" dirty="0"/>
              <a:t>之神啊，求你</a:t>
            </a:r>
            <a:r>
              <a:rPr lang="zh-TW" altLang="en-US" dirty="0">
                <a:solidFill>
                  <a:srgbClr val="FF0000"/>
                </a:solidFill>
              </a:rPr>
              <a:t>聽</a:t>
            </a:r>
            <a:r>
              <a:rPr lang="zh-TW" altLang="en-US" dirty="0"/>
              <a:t>我的禱告！</a:t>
            </a:r>
            <a:r>
              <a:rPr lang="zh-TW" altLang="en-US" dirty="0">
                <a:solidFill>
                  <a:srgbClr val="FFFF00"/>
                </a:solidFill>
              </a:rPr>
              <a:t>雅各</a:t>
            </a:r>
            <a:r>
              <a:rPr lang="zh-TW" altLang="en-US" dirty="0"/>
              <a:t>的神啊，求你</a:t>
            </a:r>
            <a:r>
              <a:rPr lang="zh-TW" altLang="en-US" dirty="0">
                <a:solidFill>
                  <a:srgbClr val="FF0000"/>
                </a:solidFill>
              </a:rPr>
              <a:t>留心聽</a:t>
            </a:r>
            <a:r>
              <a:rPr lang="zh-TW" altLang="en-US" dirty="0"/>
              <a:t>！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zh-CN" altLang="en-US" sz="3200" dirty="0"/>
              <a:t>詩人多麼希望他是走在錫安大道上的一員</a:t>
            </a:r>
            <a:endParaRPr lang="en-US" altLang="zh-CN" sz="3200" dirty="0"/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zh-CN" altLang="en-US" sz="3200" dirty="0"/>
              <a:t>走在錫安大道上的也需要在路上不住祈求，才能力上加力</a:t>
            </a:r>
            <a:endParaRPr lang="en-US" altLang="zh-CN" sz="3200" dirty="0"/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zh-CN" altLang="en-US" sz="3200" dirty="0"/>
              <a:t>我們有沒有像詩人一樣如此渴望，以致追求敬拜，排除萬難、放下一切、不顧一切的來朝見神呢？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025702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485409A-28BF-4D2C-80F8-1DD85222F4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4986" y="152400"/>
            <a:ext cx="8204200" cy="838200"/>
          </a:xfrm>
        </p:spPr>
        <p:txBody>
          <a:bodyPr/>
          <a:lstStyle/>
          <a:p>
            <a:r>
              <a:rPr lang="zh-CN" altLang="en-US" b="1" dirty="0">
                <a:solidFill>
                  <a:schemeClr val="accent1">
                    <a:lumMod val="75000"/>
                  </a:schemeClr>
                </a:solidFill>
              </a:rPr>
              <a:t>借着耶稣基督</a:t>
            </a:r>
            <a:r>
              <a:rPr lang="zh-CN" altLang="en-US" b="1" dirty="0">
                <a:solidFill>
                  <a:schemeClr val="tx1"/>
                </a:solidFill>
              </a:rPr>
              <a:t>进入</a:t>
            </a:r>
            <a:r>
              <a:rPr lang="zh-CN" altLang="en-US" b="1" dirty="0"/>
              <a:t>敬拜</a:t>
            </a:r>
            <a:endParaRPr lang="en-US" altLang="en-US" dirty="0">
              <a:ea typeface="新細明體" panose="02020500000000000000" pitchFamily="18" charset="-12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E05C1C5-2111-49B6-966C-91DB7F1C724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143000"/>
            <a:ext cx="8610600" cy="52578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600" dirty="0"/>
              <a:t>敬拜的</a:t>
            </a:r>
            <a:r>
              <a:rPr lang="zh-CN" altLang="en-US" sz="3600" dirty="0">
                <a:solidFill>
                  <a:srgbClr val="FFFF00"/>
                </a:solidFill>
              </a:rPr>
              <a:t>祭物</a:t>
            </a:r>
            <a:r>
              <a:rPr lang="zh-CN" altLang="en-US" sz="3600" dirty="0"/>
              <a:t>是神愛子耶稣的預表</a:t>
            </a:r>
            <a:endParaRPr lang="en-US" altLang="zh-CN" b="1" dirty="0"/>
          </a:p>
          <a:p>
            <a:pPr marL="457200" lvl="1" indent="0">
              <a:buNone/>
            </a:pPr>
            <a:r>
              <a:rPr lang="zh-TW" altLang="en-US" sz="3200" dirty="0">
                <a:latin typeface="+mn-ea"/>
                <a:ea typeface="+mn-ea"/>
                <a:cs typeface="Times New Roman" panose="02020603050405020304" pitchFamily="18" charset="0"/>
              </a:rPr>
              <a:t>[詩 51:16</a:t>
            </a:r>
            <a:r>
              <a:rPr lang="en-US" altLang="zh-TW" sz="3200" dirty="0">
                <a:latin typeface="+mn-ea"/>
                <a:ea typeface="+mn-ea"/>
                <a:cs typeface="Times New Roman" panose="02020603050405020304" pitchFamily="18" charset="0"/>
              </a:rPr>
              <a:t>]</a:t>
            </a:r>
            <a:r>
              <a:rPr lang="zh-TW" altLang="en-US" sz="3200" dirty="0">
                <a:latin typeface="+mn-ea"/>
                <a:ea typeface="+mn-ea"/>
                <a:cs typeface="Times New Roman" panose="02020603050405020304" pitchFamily="18" charset="0"/>
              </a:rPr>
              <a:t>你本不喜愛祭物，若喜愛，我就獻上；燔祭你也不喜悅。</a:t>
            </a:r>
            <a:endParaRPr lang="en-US" altLang="zh-TW" sz="3200" dirty="0">
              <a:latin typeface="+mn-ea"/>
              <a:ea typeface="+mn-ea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altLang="zh-CN" sz="3200" dirty="0">
                <a:latin typeface="+mn-ea"/>
              </a:rPr>
              <a:t>[</a:t>
            </a:r>
            <a:r>
              <a:rPr lang="zh-CN" altLang="en-US" sz="3200" dirty="0">
                <a:latin typeface="+mn-ea"/>
              </a:rPr>
              <a:t>约</a:t>
            </a:r>
            <a:r>
              <a:rPr lang="en-US" altLang="zh-CN" sz="3200" dirty="0">
                <a:latin typeface="+mn-ea"/>
              </a:rPr>
              <a:t>1:29] </a:t>
            </a:r>
            <a:r>
              <a:rPr lang="zh-TW" altLang="en-US" sz="3200" dirty="0">
                <a:latin typeface="+mn-ea"/>
              </a:rPr>
              <a:t>次日，約翰看見耶穌來到他那裡，就說：「看哪，神的</a:t>
            </a:r>
            <a:r>
              <a:rPr lang="zh-TW" altLang="en-US" sz="3200" dirty="0">
                <a:solidFill>
                  <a:srgbClr val="FFFF00"/>
                </a:solidFill>
                <a:latin typeface="+mn-ea"/>
              </a:rPr>
              <a:t>羔羊</a:t>
            </a:r>
            <a:r>
              <a:rPr lang="zh-TW" altLang="en-US" sz="3200" dirty="0">
                <a:latin typeface="+mn-ea"/>
              </a:rPr>
              <a:t>，除去（或譯：背負）世人罪孽的！</a:t>
            </a:r>
            <a:endParaRPr lang="en-US" altLang="zh-TW" sz="3200" dirty="0">
              <a:latin typeface="+mn-ea"/>
            </a:endParaRPr>
          </a:p>
          <a:p>
            <a:pPr marL="457200" lvl="1" indent="0">
              <a:buNone/>
            </a:pPr>
            <a:r>
              <a:rPr lang="en-US" altLang="en-US" sz="3200" dirty="0">
                <a:latin typeface="+mn-ea"/>
                <a:cs typeface="Times New Roman" panose="02020603050405020304" pitchFamily="18" charset="0"/>
              </a:rPr>
              <a:t>[來 13:15] </a:t>
            </a:r>
            <a:r>
              <a:rPr lang="en-US" altLang="en-US" sz="3200" dirty="0" err="1">
                <a:latin typeface="+mn-ea"/>
                <a:cs typeface="Times New Roman" panose="02020603050405020304" pitchFamily="18" charset="0"/>
              </a:rPr>
              <a:t>那麼，就讓我們</a:t>
            </a:r>
            <a:r>
              <a:rPr lang="en-US" altLang="en-US" sz="3200" dirty="0" err="1">
                <a:solidFill>
                  <a:srgbClr val="FFFF00"/>
                </a:solidFill>
                <a:latin typeface="+mn-ea"/>
                <a:cs typeface="Times New Roman" panose="02020603050405020304" pitchFamily="18" charset="0"/>
              </a:rPr>
              <a:t>靠著基督</a:t>
            </a:r>
            <a:r>
              <a:rPr lang="en-US" altLang="en-US" sz="3200" dirty="0" err="1">
                <a:latin typeface="+mn-ea"/>
                <a:cs typeface="Times New Roman" panose="02020603050405020304" pitchFamily="18" charset="0"/>
              </a:rPr>
              <a:t>，不斷開口讚美祂的聖名，以此為祭獻給</a:t>
            </a:r>
            <a:r>
              <a:rPr lang="zh-CN" altLang="en-US" sz="3200" dirty="0">
                <a:latin typeface="+mn-ea"/>
                <a:cs typeface="Times New Roman" panose="02020603050405020304" pitchFamily="18" charset="0"/>
              </a:rPr>
              <a:t>神</a:t>
            </a:r>
            <a:r>
              <a:rPr lang="en-US" altLang="en-US" sz="3200" dirty="0">
                <a:latin typeface="+mn-ea"/>
                <a:cs typeface="Times New Roman" panose="02020603050405020304" pitchFamily="18" charset="0"/>
              </a:rPr>
              <a:t>。</a:t>
            </a:r>
            <a:endParaRPr lang="en-US" altLang="zh-TW" sz="3200" dirty="0">
              <a:latin typeface="+mn-ea"/>
            </a:endParaRPr>
          </a:p>
          <a:p>
            <a:pPr marL="457200" lvl="1" indent="0">
              <a:buNone/>
            </a:pPr>
            <a:endParaRPr lang="en-US" altLang="en-US" sz="3200" dirty="0">
              <a:latin typeface="+mn-ea"/>
            </a:endParaRPr>
          </a:p>
          <a:p>
            <a:pPr marL="457200" lvl="1" indent="0">
              <a:buNone/>
            </a:pPr>
            <a:endParaRPr lang="en-US" altLang="zh-TW" sz="3200" dirty="0">
              <a:latin typeface="+mn-ea"/>
              <a:ea typeface="+mn-ea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zh-TW" altLang="en-US" sz="3200" dirty="0">
              <a:latin typeface="+mn-ea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96A1869-5150-4CB6-A29E-C20CCFBF63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5497" y="76200"/>
            <a:ext cx="8305800" cy="99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sz="4000" b="1" dirty="0">
                <a:solidFill>
                  <a:schemeClr val="accent1">
                    <a:lumMod val="75000"/>
                  </a:schemeClr>
                </a:solidFill>
              </a:rPr>
              <a:t>因神的美好而</a:t>
            </a:r>
            <a:r>
              <a:rPr lang="zh-CN" altLang="en-US" sz="4000" b="1" dirty="0">
                <a:solidFill>
                  <a:srgbClr val="FF0000"/>
                </a:solidFill>
              </a:rPr>
              <a:t>享受</a:t>
            </a:r>
            <a:r>
              <a:rPr lang="zh-CN" altLang="en-US" sz="4000" b="1" dirty="0"/>
              <a:t>敬拜</a:t>
            </a:r>
            <a:endParaRPr lang="zh-TW" altLang="en-US" sz="4000" b="1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B4B427C-8583-45F3-BDD9-1CFC57ECAD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295400"/>
            <a:ext cx="8839200" cy="4876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2800" dirty="0">
                <a:solidFill>
                  <a:schemeClr val="accent4">
                    <a:lumMod val="50000"/>
                  </a:schemeClr>
                </a:solidFill>
              </a:rPr>
              <a:t>v</a:t>
            </a:r>
            <a:r>
              <a:rPr lang="en-US" altLang="zh-TW" sz="2800" dirty="0">
                <a:solidFill>
                  <a:schemeClr val="accent4">
                    <a:lumMod val="50000"/>
                  </a:schemeClr>
                </a:solidFill>
              </a:rPr>
              <a:t>10 </a:t>
            </a:r>
            <a:r>
              <a:rPr lang="zh-TW" altLang="en-US" sz="2800" dirty="0">
                <a:solidFill>
                  <a:schemeClr val="accent4">
                    <a:lumMod val="50000"/>
                  </a:schemeClr>
                </a:solidFill>
              </a:rPr>
              <a:t>寧可在我神殿中看門，不願住在惡人的帳棚裡。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dirty="0"/>
              <a:t>9 </a:t>
            </a:r>
            <a:r>
              <a:rPr lang="zh-TW" altLang="en-US" dirty="0"/>
              <a:t>神啊，你是我們的盾牌；求你垂顧觀看你受膏者的面！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zh-CN" altLang="en-US" sz="3200" dirty="0"/>
              <a:t>連接上一節的禱告，就是說，我們有信心，神聽我們的禱告</a:t>
            </a:r>
            <a:endParaRPr lang="en-US" altLang="zh-CN" sz="3200" dirty="0"/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zh-TW" altLang="en-US" sz="3200" dirty="0"/>
              <a:t>垂顧觀看你</a:t>
            </a:r>
            <a:r>
              <a:rPr lang="zh-TW" altLang="en-US" sz="3200" dirty="0">
                <a:solidFill>
                  <a:srgbClr val="FF0000"/>
                </a:solidFill>
              </a:rPr>
              <a:t>受膏者</a:t>
            </a:r>
            <a:r>
              <a:rPr lang="zh-TW" altLang="en-US" sz="3200" dirty="0"/>
              <a:t>的面</a:t>
            </a:r>
            <a:r>
              <a:rPr lang="zh-CN" altLang="en-US" sz="3200" dirty="0"/>
              <a:t>，君王，祭司，先知</a:t>
            </a:r>
            <a:endParaRPr lang="en-US" altLang="zh-CN" sz="3200" dirty="0"/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zh-CN" altLang="en-US" sz="3200" dirty="0"/>
              <a:t>而且我们还为执政掌权的祷告 </a:t>
            </a:r>
            <a:r>
              <a:rPr lang="en-US" altLang="zh-CN" sz="3200" dirty="0"/>
              <a:t>--</a:t>
            </a:r>
            <a:r>
              <a:rPr lang="zh-TW" altLang="en-US" sz="3200" dirty="0"/>
              <a:t>也要為所有的君王和掌權者禱告，使我們可以懷著虔誠、端正的心過和平安寧的生活</a:t>
            </a:r>
            <a:r>
              <a:rPr lang="en-US" altLang="zh-TW" sz="3200" dirty="0"/>
              <a:t>(</a:t>
            </a:r>
            <a:r>
              <a:rPr lang="zh-CN" altLang="en-US" sz="3200" dirty="0"/>
              <a:t>提后</a:t>
            </a:r>
            <a:r>
              <a:rPr lang="en-US" altLang="zh-CN" sz="3200" dirty="0"/>
              <a:t>2:2)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1273741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96A1869-5150-4CB6-A29E-C20CCFBF63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76200"/>
            <a:ext cx="8305800" cy="99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sz="4000" b="1" dirty="0">
                <a:solidFill>
                  <a:schemeClr val="accent1">
                    <a:lumMod val="75000"/>
                  </a:schemeClr>
                </a:solidFill>
              </a:rPr>
              <a:t>因神的美好而</a:t>
            </a:r>
            <a:r>
              <a:rPr lang="zh-CN" altLang="en-US" sz="4000" b="1" dirty="0">
                <a:solidFill>
                  <a:srgbClr val="FF0000"/>
                </a:solidFill>
              </a:rPr>
              <a:t>享受</a:t>
            </a:r>
            <a:r>
              <a:rPr lang="zh-CN" altLang="en-US" sz="4000" b="1" dirty="0"/>
              <a:t>敬拜</a:t>
            </a:r>
            <a:endParaRPr lang="zh-TW" altLang="en-US" sz="4000" b="1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B4B427C-8583-45F3-BDD9-1CFC57ECAD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295400"/>
            <a:ext cx="8458200" cy="4876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dirty="0"/>
              <a:t>10 </a:t>
            </a:r>
            <a:r>
              <a:rPr lang="zh-TW" altLang="en-US" dirty="0"/>
              <a:t>在你的院宇住一日，勝似在別處住千日；寧可在我神殿中看門，不願住在惡人的帳棚裡。</a:t>
            </a:r>
            <a:endParaRPr lang="en-US" altLang="zh-TW" dirty="0"/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zh-CN" altLang="en-US" sz="3200" dirty="0"/>
              <a:t>他愿意付出很多来得到敬拜的美好</a:t>
            </a:r>
            <a:endParaRPr lang="en-US" altLang="zh-CN" sz="3200" dirty="0"/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zh-CN" altLang="en-US" sz="3200" dirty="0"/>
              <a:t>敬拜是最美好的事，因为神的美好。</a:t>
            </a:r>
            <a:endParaRPr lang="en-US" altLang="zh-CN" sz="3200" dirty="0"/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zh-TW" altLang="en-US" sz="3200" dirty="0"/>
              <a:t>神啊，你是我的　神！我要切切地尋求你；在乾旱疲乏無水之地，我渴想你，我的心切慕你</a:t>
            </a:r>
            <a:r>
              <a:rPr lang="en-US" altLang="zh-TW" sz="3200" dirty="0"/>
              <a:t>(</a:t>
            </a:r>
            <a:r>
              <a:rPr lang="zh-TW" altLang="en-US" sz="3200" dirty="0"/>
              <a:t>詩 </a:t>
            </a:r>
            <a:r>
              <a:rPr lang="en-US" altLang="zh-TW" sz="3200" dirty="0"/>
              <a:t>63:1) 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zh-TW" altLang="en-US" sz="3200" dirty="0"/>
              <a:t>因你的慈愛比生命更好，我的嘴唇要頌讚你</a:t>
            </a:r>
            <a:endParaRPr lang="en-US" altLang="zh-TW" sz="3200" dirty="0"/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US" altLang="zh-TW" sz="3200" dirty="0"/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US" altLang="zh-TW" sz="32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251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96A1869-5150-4CB6-A29E-C20CCFBF63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165538"/>
            <a:ext cx="8305800" cy="99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sz="4000" b="1" dirty="0">
                <a:solidFill>
                  <a:schemeClr val="accent1">
                    <a:lumMod val="75000"/>
                  </a:schemeClr>
                </a:solidFill>
              </a:rPr>
              <a:t>因神的美好而</a:t>
            </a:r>
            <a:r>
              <a:rPr lang="zh-CN" altLang="en-US" sz="4000" b="1" dirty="0">
                <a:solidFill>
                  <a:srgbClr val="FF0000"/>
                </a:solidFill>
              </a:rPr>
              <a:t>享受</a:t>
            </a:r>
            <a:r>
              <a:rPr lang="zh-CN" altLang="en-US" sz="4000" b="1" dirty="0"/>
              <a:t>敬拜</a:t>
            </a:r>
            <a:endParaRPr lang="zh-TW" altLang="en-US" sz="4000" b="1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B4B427C-8583-45F3-BDD9-1CFC57ECAD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66800" y="1156138"/>
            <a:ext cx="8305800" cy="5016062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dirty="0"/>
              <a:t>10 </a:t>
            </a:r>
            <a:r>
              <a:rPr lang="zh-TW" altLang="en-US" dirty="0"/>
              <a:t>在你的院宇住一日，勝似在別處住千日；寧可在我神殿中看門，不願住在惡人的帳棚裡。</a:t>
            </a:r>
            <a:endParaRPr lang="en-US" altLang="zh-TW" dirty="0"/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zh-CN" altLang="en-US" sz="3200" dirty="0"/>
              <a:t>敬拜是最美好的事，因为神的美好。</a:t>
            </a:r>
            <a:endParaRPr lang="en-US" altLang="zh-CN" sz="3200" dirty="0"/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zh-TW" altLang="en-US" sz="3200" dirty="0"/>
              <a:t>相信神的充足</a:t>
            </a:r>
            <a:r>
              <a:rPr lang="zh-CN" altLang="en-US" sz="3200" dirty="0"/>
              <a:t>和祝福</a:t>
            </a:r>
            <a:r>
              <a:rPr lang="en-US" altLang="zh-TW" sz="3200" dirty="0"/>
              <a:t>, </a:t>
            </a:r>
            <a:r>
              <a:rPr lang="zh-TW" altLang="en-US" sz="3200" dirty="0"/>
              <a:t>以神</a:t>
            </a:r>
            <a:r>
              <a:rPr lang="zh-CN" altLang="en-US" sz="3200" dirty="0"/>
              <a:t>为倚靠</a:t>
            </a:r>
            <a:endParaRPr lang="zh-TW" altLang="en-US" sz="32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dirty="0"/>
              <a:t>11 </a:t>
            </a:r>
            <a:r>
              <a:rPr lang="zh-TW" altLang="en-US" dirty="0"/>
              <a:t>因為耶和華神是日頭，是盾牌，要賜下恩惠和榮耀。他未嘗留下一樣好處不給那些行動正直的人。</a:t>
            </a:r>
            <a:endParaRPr lang="en-US" altLang="zh-TW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dirty="0"/>
              <a:t>12 </a:t>
            </a:r>
            <a:r>
              <a:rPr lang="zh-TW" altLang="en-US" dirty="0"/>
              <a:t>萬軍之耶和華啊，倚靠你的人便為有福！</a:t>
            </a:r>
            <a:endParaRPr lang="en-US" altLang="zh-TW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dirty="0"/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US" altLang="zh-TW" sz="32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9382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96A1869-5150-4CB6-A29E-C20CCFBF63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8305800" cy="9906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4000" b="1" dirty="0"/>
              <a:t>詩篇中的敬拜</a:t>
            </a:r>
            <a:endParaRPr lang="en-US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B4B427C-8583-45F3-BDD9-1CFC57ECAD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305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dirty="0"/>
              <a:t>詩篇</a:t>
            </a:r>
            <a:r>
              <a:rPr lang="en-US" altLang="zh-CN" dirty="0"/>
              <a:t>— </a:t>
            </a:r>
            <a:r>
              <a:rPr lang="zh-CN" altLang="en-US" dirty="0"/>
              <a:t>聖經裡的“聖詩彙編”「讚美之書」</a:t>
            </a:r>
            <a:endParaRPr lang="en-US" altLang="zh-CN" dirty="0"/>
          </a:p>
          <a:p>
            <a:pPr lvl="1" eaLnBrk="1" hangingPunct="1">
              <a:lnSpc>
                <a:spcPct val="90000"/>
              </a:lnSpc>
            </a:pPr>
            <a:r>
              <a:rPr lang="zh-CN" altLang="en-US" dirty="0"/>
              <a:t>人向神傾訴我們的內心</a:t>
            </a:r>
            <a:endParaRPr lang="en-US" altLang="zh-CN" dirty="0"/>
          </a:p>
          <a:p>
            <a:pPr lvl="1" eaLnBrk="1" hangingPunct="1">
              <a:lnSpc>
                <a:spcPct val="90000"/>
              </a:lnSpc>
            </a:pPr>
            <a:r>
              <a:rPr lang="zh-CN" altLang="en-US" dirty="0"/>
              <a:t>神教導我們如何向祂傾訴內心</a:t>
            </a:r>
            <a:endParaRPr lang="en-US" altLang="zh-CN" dirty="0"/>
          </a:p>
          <a:p>
            <a:pPr lvl="0"/>
            <a:r>
              <a:rPr lang="zh-CN" altLang="en-US" dirty="0"/>
              <a:t>詩歌體裁</a:t>
            </a:r>
            <a:r>
              <a:rPr lang="en-US" altLang="zh-CN" dirty="0"/>
              <a:t>—</a:t>
            </a:r>
            <a:r>
              <a:rPr lang="zh-CN" altLang="en-US" dirty="0"/>
              <a:t>語言藝術的昇華方式 </a:t>
            </a:r>
            <a:r>
              <a:rPr lang="en-US" dirty="0"/>
              <a:t>(</a:t>
            </a:r>
            <a:r>
              <a:rPr lang="zh-CN" altLang="en-US" dirty="0"/>
              <a:t>簡潔睿智，工整对仗，生动形象，韵律配樂</a:t>
            </a:r>
            <a:r>
              <a:rPr lang="en-US" dirty="0"/>
              <a:t>)</a:t>
            </a:r>
          </a:p>
          <a:p>
            <a:pPr lvl="1"/>
            <a:r>
              <a:rPr lang="zh-CN" altLang="en-US" sz="3200" dirty="0"/>
              <a:t>更豐富表達作者</a:t>
            </a:r>
            <a:r>
              <a:rPr lang="en-US" altLang="zh-CN" sz="3200" dirty="0"/>
              <a:t>(</a:t>
            </a:r>
            <a:r>
              <a:rPr lang="zh-CN" altLang="en-US" sz="3200" dirty="0"/>
              <a:t>唱者</a:t>
            </a:r>
            <a:r>
              <a:rPr lang="en-US" altLang="zh-CN" sz="3200" dirty="0"/>
              <a:t>)</a:t>
            </a:r>
            <a:r>
              <a:rPr lang="zh-CN" altLang="en-US" sz="3200" dirty="0"/>
              <a:t>的情感</a:t>
            </a:r>
            <a:endParaRPr lang="en-US" sz="3200" dirty="0"/>
          </a:p>
          <a:p>
            <a:pPr lvl="1"/>
            <a:r>
              <a:rPr lang="zh-TW" altLang="en-US" sz="3200" dirty="0"/>
              <a:t>更深切打動讀者</a:t>
            </a:r>
            <a:r>
              <a:rPr lang="en-US" altLang="zh-CN" sz="3200" dirty="0"/>
              <a:t>(</a:t>
            </a:r>
            <a:r>
              <a:rPr lang="zh-CN" altLang="en-US" sz="3200" dirty="0"/>
              <a:t>听者</a:t>
            </a:r>
            <a:r>
              <a:rPr lang="en-US" altLang="zh-CN" sz="3200" dirty="0"/>
              <a:t>)</a:t>
            </a:r>
            <a:r>
              <a:rPr lang="zh-TW" altLang="en-US" sz="3200" dirty="0"/>
              <a:t>的內心</a:t>
            </a:r>
            <a:endParaRPr lang="en-US" sz="3200" dirty="0"/>
          </a:p>
          <a:p>
            <a:pPr lvl="1"/>
            <a:r>
              <a:rPr lang="zh-CN" altLang="en-US" sz="3200" dirty="0"/>
              <a:t>更清晰存于讀者</a:t>
            </a:r>
            <a:r>
              <a:rPr lang="en-US" altLang="zh-CN" sz="3200" dirty="0"/>
              <a:t>(</a:t>
            </a:r>
            <a:r>
              <a:rPr lang="zh-CN" altLang="en-US" sz="3200" dirty="0"/>
              <a:t>听者</a:t>
            </a:r>
            <a:r>
              <a:rPr lang="en-US" altLang="zh-CN" sz="3200" dirty="0"/>
              <a:t>)</a:t>
            </a:r>
            <a:r>
              <a:rPr lang="zh-CN" altLang="en-US" sz="3200" dirty="0"/>
              <a:t>的記憶</a:t>
            </a:r>
            <a:endParaRPr lang="en-US" sz="3200" dirty="0"/>
          </a:p>
          <a:p>
            <a:pPr lvl="1"/>
            <a:r>
              <a:rPr lang="zh-CN" altLang="en-US" sz="3200" dirty="0"/>
              <a:t>更有效改變讀者</a:t>
            </a:r>
            <a:r>
              <a:rPr lang="en-US" altLang="zh-CN" sz="3200" dirty="0"/>
              <a:t>(</a:t>
            </a:r>
            <a:r>
              <a:rPr lang="zh-CN" altLang="en-US" sz="3200" dirty="0"/>
              <a:t>听者</a:t>
            </a:r>
            <a:r>
              <a:rPr lang="en-US" altLang="zh-CN" sz="3200" dirty="0"/>
              <a:t>)</a:t>
            </a:r>
            <a:r>
              <a:rPr lang="zh-CN" altLang="en-US" sz="3200" dirty="0"/>
              <a:t>的意念</a:t>
            </a:r>
            <a:endParaRPr lang="en-US" sz="32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61591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96A1869-5150-4CB6-A29E-C20CCFBF63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165538"/>
            <a:ext cx="8305800" cy="99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sz="4000" b="1" dirty="0">
                <a:solidFill>
                  <a:schemeClr val="accent1">
                    <a:lumMod val="75000"/>
                  </a:schemeClr>
                </a:solidFill>
              </a:rPr>
              <a:t>因神的美好而</a:t>
            </a:r>
            <a:r>
              <a:rPr lang="zh-CN" altLang="en-US" sz="4000" b="1" dirty="0">
                <a:solidFill>
                  <a:srgbClr val="FF0000"/>
                </a:solidFill>
              </a:rPr>
              <a:t>享受</a:t>
            </a:r>
            <a:r>
              <a:rPr lang="zh-CN" altLang="en-US" sz="4000" b="1" dirty="0"/>
              <a:t>敬拜</a:t>
            </a:r>
            <a:endParaRPr lang="zh-TW" altLang="en-US" sz="4000" b="1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B4B427C-8583-45F3-BDD9-1CFC57ECAD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66800" y="1156138"/>
            <a:ext cx="8305800" cy="50160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/>
              <a:t>9 </a:t>
            </a:r>
            <a:r>
              <a:rPr lang="zh-CN" altLang="en-US" dirty="0"/>
              <a:t>每逢四活物将荣耀、尊贵、感谢归给那坐在宝座上、活到永永远远者的时候， </a:t>
            </a:r>
            <a:r>
              <a:rPr lang="en-US" altLang="zh-CN" dirty="0"/>
              <a:t>10 </a:t>
            </a:r>
            <a:r>
              <a:rPr lang="zh-CN" altLang="en-US" dirty="0"/>
              <a:t>那二十四位长老就俯伏在坐宝座的面前，敬拜那活到永永远远的，又把他们的冠冕放在宝座前，说： </a:t>
            </a:r>
            <a:r>
              <a:rPr lang="en-US" altLang="zh-CN" dirty="0"/>
              <a:t>11 “</a:t>
            </a:r>
            <a:r>
              <a:rPr lang="zh-CN" altLang="en-US" dirty="0"/>
              <a:t>我们的主，我们的神，你是配得荣耀、尊贵、权柄的，因为你创造了万物，并且万物是因你的旨意被创造而有的。</a:t>
            </a:r>
          </a:p>
          <a:p>
            <a:pPr marL="0" indent="0">
              <a:buNone/>
            </a:pPr>
            <a:r>
              <a:rPr lang="zh-CN" altLang="en-US" dirty="0"/>
              <a:t> 那二十四位长老与四活物就俯伏敬拜坐宝座的神，说：“阿门！哈利路亚！” </a:t>
            </a:r>
            <a:r>
              <a:rPr lang="en-US" altLang="zh-CN" dirty="0"/>
              <a:t>5 </a:t>
            </a:r>
            <a:r>
              <a:rPr lang="zh-CN" altLang="en-US" dirty="0"/>
              <a:t>有声音从宝座出来，说：“神的众仆人哪，凡敬畏他的，无论大小，都要赞美我们的神！” </a:t>
            </a:r>
            <a:r>
              <a:rPr lang="en-US" altLang="zh-CN" dirty="0"/>
              <a:t>6 </a:t>
            </a:r>
            <a:r>
              <a:rPr lang="zh-CN" altLang="en-US" dirty="0"/>
              <a:t>我听见好像群众的声音，众水的声音，大雷的声音，说：“哈利路亚！因为主我们的神，全能者做王了。</a:t>
            </a:r>
            <a:endParaRPr lang="zh-TW" altLang="en-US" dirty="0"/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US" altLang="zh-TW" sz="32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61723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96A1869-5150-4CB6-A29E-C20CCFBF63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305800" cy="9906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4000" b="1" dirty="0"/>
              <a:t>如何體會詩篇</a:t>
            </a:r>
            <a:r>
              <a:rPr lang="en-US" altLang="zh-CN" sz="4000" b="1" dirty="0"/>
              <a:t>84</a:t>
            </a:r>
            <a:r>
              <a:rPr lang="zh-CN" altLang="en-US" sz="4000" b="1" dirty="0"/>
              <a:t>篇</a:t>
            </a:r>
            <a:endParaRPr lang="en-US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B4B427C-8583-45F3-BDD9-1CFC57ECAD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28800" y="1143000"/>
            <a:ext cx="8534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dirty="0"/>
              <a:t>詩篇</a:t>
            </a:r>
            <a:r>
              <a:rPr lang="en-US" altLang="zh-CN" dirty="0"/>
              <a:t>84</a:t>
            </a:r>
            <a:r>
              <a:rPr lang="zh-CN" altLang="en-US" dirty="0"/>
              <a:t>篇成詩背景：</a:t>
            </a:r>
            <a:endParaRPr lang="en-US" altLang="zh-CN" dirty="0"/>
          </a:p>
          <a:p>
            <a:pPr lvl="1" eaLnBrk="1" hangingPunct="1">
              <a:lnSpc>
                <a:spcPct val="90000"/>
              </a:lnSpc>
            </a:pPr>
            <a:r>
              <a:rPr lang="zh-CN" altLang="en-US" sz="3200" dirty="0"/>
              <a:t>年代不詳，可能是巴比倫回歸後的詩</a:t>
            </a:r>
            <a:endParaRPr lang="en-US" altLang="zh-CN" sz="3200" dirty="0"/>
          </a:p>
          <a:p>
            <a:pPr lvl="2" eaLnBrk="1" hangingPunct="1">
              <a:lnSpc>
                <a:spcPct val="90000"/>
              </a:lnSpc>
            </a:pPr>
            <a:r>
              <a:rPr lang="zh-CN" altLang="en-US" sz="3200" dirty="0"/>
              <a:t>聖殿敬拜</a:t>
            </a:r>
            <a:endParaRPr lang="en-US" altLang="zh-CN" sz="3200" dirty="0"/>
          </a:p>
          <a:p>
            <a:pPr lvl="2" eaLnBrk="1" hangingPunct="1">
              <a:lnSpc>
                <a:spcPct val="90000"/>
              </a:lnSpc>
            </a:pPr>
            <a:r>
              <a:rPr lang="zh-CN" altLang="en-US" sz="3200" dirty="0"/>
              <a:t>需要走過一段艱難的路程</a:t>
            </a:r>
            <a:r>
              <a:rPr lang="en-US" altLang="zh-CN" sz="3200" dirty="0"/>
              <a:t>(</a:t>
            </a:r>
            <a:r>
              <a:rPr lang="zh-TW" altLang="en-US" sz="3200" dirty="0"/>
              <a:t>流淚</a:t>
            </a:r>
            <a:r>
              <a:rPr lang="zh-CN" altLang="en-US" sz="3200" dirty="0"/>
              <a:t>谷</a:t>
            </a:r>
            <a:r>
              <a:rPr lang="en-US" altLang="zh-TW" sz="3200" dirty="0"/>
              <a:t>)</a:t>
            </a:r>
            <a:r>
              <a:rPr lang="zh-CN" altLang="en-US" sz="3200" dirty="0"/>
              <a:t>去崇拜</a:t>
            </a:r>
            <a:endParaRPr lang="en-US" altLang="zh-CN" sz="3200" dirty="0"/>
          </a:p>
          <a:p>
            <a:pPr eaLnBrk="1" hangingPunct="1">
              <a:lnSpc>
                <a:spcPct val="90000"/>
              </a:lnSpc>
            </a:pPr>
            <a:r>
              <a:rPr lang="zh-TW" altLang="en-US" dirty="0"/>
              <a:t>（可拉後裔的詩，交與伶長。用迦特樂器。） </a:t>
            </a:r>
            <a:endParaRPr lang="en-US" altLang="zh-TW" dirty="0"/>
          </a:p>
          <a:p>
            <a:pPr eaLnBrk="1" hangingPunct="1">
              <a:lnSpc>
                <a:spcPct val="90000"/>
              </a:lnSpc>
            </a:pPr>
            <a:r>
              <a:rPr lang="zh-CN" altLang="en-US" dirty="0"/>
              <a:t>利未支派的可拉曾經在曠野反對摩西，被神擊殺，但他的兒子沒有被殺。</a:t>
            </a:r>
            <a:endParaRPr lang="en-US" altLang="zh-TW" dirty="0"/>
          </a:p>
          <a:p>
            <a:pPr eaLnBrk="1" hangingPunct="1">
              <a:lnSpc>
                <a:spcPct val="90000"/>
              </a:lnSpc>
            </a:pPr>
            <a:r>
              <a:rPr lang="zh-TW" altLang="en-US" dirty="0"/>
              <a:t>伶長 </a:t>
            </a:r>
            <a:r>
              <a:rPr lang="en-US" altLang="zh-CN" dirty="0"/>
              <a:t>-- </a:t>
            </a:r>
            <a:r>
              <a:rPr lang="zh-TW" altLang="en-US" dirty="0"/>
              <a:t>詩班長</a:t>
            </a:r>
            <a:r>
              <a:rPr lang="zh-CN" altLang="en-US" dirty="0"/>
              <a:t>，崇拜領詩</a:t>
            </a:r>
            <a:endParaRPr lang="en-US" altLang="zh-CN" dirty="0"/>
          </a:p>
          <a:p>
            <a:pPr eaLnBrk="1" hangingPunct="1">
              <a:lnSpc>
                <a:spcPct val="90000"/>
              </a:lnSpc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3871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96A1869-5150-4CB6-A29E-C20CCFBF63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8153400" cy="9144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4000" dirty="0"/>
              <a:t>诗篇</a:t>
            </a:r>
            <a:r>
              <a:rPr lang="en-US" altLang="zh-CN" sz="4000" dirty="0"/>
              <a:t>84</a:t>
            </a:r>
            <a:endParaRPr lang="en-US" altLang="en-US" sz="4000" dirty="0">
              <a:cs typeface="Times New Roman" panose="02020603050405020304" pitchFamily="18" charset="0"/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B4B427C-8583-45F3-BDD9-1CFC57ECAD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143000"/>
            <a:ext cx="8267700" cy="5257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dirty="0"/>
              <a:t>（可拉後裔的詩，交與伶長。用迦特樂器。）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dirty="0"/>
              <a:t>1</a:t>
            </a:r>
            <a:r>
              <a:rPr lang="zh-TW" altLang="en-US" dirty="0"/>
              <a:t>萬軍之耶和華啊，你的居所何等可愛！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dirty="0"/>
              <a:t>2 </a:t>
            </a:r>
            <a:r>
              <a:rPr lang="zh-TW" altLang="en-US" dirty="0"/>
              <a:t>我羨慕渴想耶和華的院宇；我的心腸，我的肉體向永生神呼籲。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dirty="0"/>
              <a:t>3 </a:t>
            </a:r>
            <a:r>
              <a:rPr lang="zh-TW" altLang="en-US" dirty="0"/>
              <a:t>萬軍之耶和華─我的王，我的神啊，在你祭壇那裡，麻雀為自己找著房屋，燕子為自己找著菢雛之窩。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dirty="0"/>
              <a:t>4 </a:t>
            </a:r>
            <a:r>
              <a:rPr lang="zh-TW" altLang="en-US" dirty="0"/>
              <a:t>如此住在你殿中的便為有福！他們仍要讚美你。（ 細 拉 ）</a:t>
            </a:r>
          </a:p>
        </p:txBody>
      </p:sp>
    </p:spTree>
    <p:extLst>
      <p:ext uri="{BB962C8B-B14F-4D97-AF65-F5344CB8AC3E}">
        <p14:creationId xmlns:p14="http://schemas.microsoft.com/office/powerpoint/2010/main" val="3605711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96A1869-5150-4CB6-A29E-C20CCFBF63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152400"/>
            <a:ext cx="8153400" cy="762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4000" dirty="0"/>
              <a:t>詩篇</a:t>
            </a:r>
            <a:r>
              <a:rPr lang="en-US" altLang="zh-CN" sz="4000" dirty="0"/>
              <a:t>84</a:t>
            </a:r>
            <a:endParaRPr lang="en-US" altLang="en-US" sz="4000" dirty="0">
              <a:cs typeface="Times New Roman" panose="02020603050405020304" pitchFamily="18" charset="0"/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B4B427C-8583-45F3-BDD9-1CFC57ECAD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990600"/>
            <a:ext cx="8458200" cy="5334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zh-CN" altLang="en-US" sz="2800" dirty="0"/>
              <a:t>用兩個細拉（音樂間奏）分割成三段，每段四節</a:t>
            </a:r>
            <a:endParaRPr lang="en-US" altLang="zh-TW" sz="28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CN" altLang="en-US" dirty="0"/>
              <a:t>一：</a:t>
            </a:r>
            <a:r>
              <a:rPr lang="zh-CN" altLang="en-US" dirty="0">
                <a:solidFill>
                  <a:schemeClr val="accent1">
                    <a:lumMod val="75000"/>
                  </a:schemeClr>
                </a:solidFill>
              </a:rPr>
              <a:t>因對神敬愛而</a:t>
            </a:r>
            <a:r>
              <a:rPr lang="zh-CN" altLang="en-US" dirty="0">
                <a:solidFill>
                  <a:srgbClr val="FF0000"/>
                </a:solidFill>
              </a:rPr>
              <a:t>渴望</a:t>
            </a:r>
            <a:r>
              <a:rPr lang="zh-CN" altLang="en-US" dirty="0"/>
              <a:t>敬拜</a:t>
            </a:r>
            <a:endParaRPr lang="en-US" altLang="zh-CN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2800" dirty="0"/>
              <a:t>v2. </a:t>
            </a:r>
            <a:r>
              <a:rPr lang="zh-TW" altLang="en-US" sz="2800" dirty="0"/>
              <a:t>我羨慕渴想耶和華的院宇；我的心腸，我的肉體向永生神呼籲。</a:t>
            </a:r>
            <a:endParaRPr lang="en-US" altLang="zh-TW" sz="28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CN" altLang="en-US" dirty="0"/>
              <a:t>二：</a:t>
            </a:r>
            <a:r>
              <a:rPr lang="zh-CN" altLang="en-US" dirty="0">
                <a:solidFill>
                  <a:schemeClr val="accent1">
                    <a:lumMod val="75000"/>
                  </a:schemeClr>
                </a:solidFill>
              </a:rPr>
              <a:t>因渴望敬拜而</a:t>
            </a:r>
            <a:r>
              <a:rPr lang="zh-CN" altLang="en-US" dirty="0">
                <a:solidFill>
                  <a:srgbClr val="FF0000"/>
                </a:solidFill>
              </a:rPr>
              <a:t>追求</a:t>
            </a:r>
            <a:r>
              <a:rPr lang="zh-CN" altLang="en-US" dirty="0"/>
              <a:t>敬拜</a:t>
            </a:r>
            <a:endParaRPr lang="en-US" altLang="zh-CN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2800" dirty="0"/>
              <a:t>v5 </a:t>
            </a:r>
            <a:r>
              <a:rPr lang="zh-TW" altLang="en-US" sz="2800" dirty="0"/>
              <a:t>靠你有力量、心中想往錫安大道的，這人便為有福！</a:t>
            </a:r>
            <a:endParaRPr lang="en-US" altLang="zh-TW" sz="28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CN" altLang="en-US" dirty="0"/>
              <a:t>三：</a:t>
            </a:r>
            <a:r>
              <a:rPr lang="zh-CN" altLang="en-US" dirty="0">
                <a:solidFill>
                  <a:schemeClr val="accent1">
                    <a:lumMod val="75000"/>
                  </a:schemeClr>
                </a:solidFill>
              </a:rPr>
              <a:t>因神的美好而</a:t>
            </a:r>
            <a:r>
              <a:rPr lang="zh-CN" altLang="en-US" dirty="0">
                <a:solidFill>
                  <a:srgbClr val="FF0000"/>
                </a:solidFill>
              </a:rPr>
              <a:t>享受</a:t>
            </a:r>
            <a:r>
              <a:rPr lang="zh-CN" altLang="en-US" dirty="0"/>
              <a:t>敬拜</a:t>
            </a:r>
            <a:endParaRPr lang="en-US" altLang="zh-CN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2800" dirty="0"/>
              <a:t>V</a:t>
            </a:r>
            <a:r>
              <a:rPr lang="en-US" altLang="zh-TW" sz="2800" dirty="0"/>
              <a:t>10 </a:t>
            </a:r>
            <a:r>
              <a:rPr lang="zh-TW" altLang="en-US" sz="2800" dirty="0"/>
              <a:t>寧可在我神殿中看門，不願住在惡人的帳棚裡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1897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46E3DA2-BE10-4A8A-887E-B1A9AB61BA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229600" cy="106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sz="4000" b="1" dirty="0">
                <a:solidFill>
                  <a:schemeClr val="tx1"/>
                </a:solidFill>
              </a:rPr>
              <a:t>因对神敬爱而</a:t>
            </a:r>
            <a:r>
              <a:rPr lang="zh-CN" altLang="en-US" sz="4000" b="1" dirty="0">
                <a:solidFill>
                  <a:srgbClr val="FF0000"/>
                </a:solidFill>
              </a:rPr>
              <a:t>渴望</a:t>
            </a:r>
            <a:r>
              <a:rPr lang="zh-CN" altLang="en-US" sz="4000" b="1" dirty="0"/>
              <a:t>敬拜</a:t>
            </a:r>
            <a:endParaRPr lang="en-US" altLang="zh-CN" sz="4000" b="1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8EAE524-9F6D-4087-BBDD-8A62AF6AC1A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219200"/>
            <a:ext cx="8686800" cy="5181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dirty="0"/>
              <a:t>1</a:t>
            </a:r>
            <a:r>
              <a:rPr lang="zh-CN" altLang="en-US" dirty="0"/>
              <a:t>  </a:t>
            </a:r>
            <a:r>
              <a:rPr lang="zh-TW" altLang="en-US" dirty="0">
                <a:solidFill>
                  <a:srgbClr val="FF0000"/>
                </a:solidFill>
              </a:rPr>
              <a:t>萬軍之耶和華啊，你的居所何等可愛！</a:t>
            </a:r>
          </a:p>
          <a:p>
            <a:pPr marL="514350" indent="-514350" eaLnBrk="1" hangingPunct="1">
              <a:lnSpc>
                <a:spcPct val="90000"/>
              </a:lnSpc>
              <a:buAutoNum type="arabicPlain" startAt="2"/>
            </a:pPr>
            <a:r>
              <a:rPr lang="zh-TW" altLang="en-US" dirty="0">
                <a:solidFill>
                  <a:srgbClr val="FF0000"/>
                </a:solidFill>
              </a:rPr>
              <a:t>我羨慕渴想耶和華的院宇；</a:t>
            </a:r>
            <a:r>
              <a:rPr lang="zh-TW" altLang="en-US" dirty="0"/>
              <a:t>我的心腸，我的肉體向永生神呼籲。</a:t>
            </a:r>
            <a:endParaRPr lang="en-US" altLang="zh-TW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CN" altLang="en-US" dirty="0"/>
              <a:t>诗人用对神的居所的爱慕来表达对敬拜的渴望</a:t>
            </a:r>
            <a:endParaRPr lang="en-US" altLang="zh-CN" dirty="0"/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zh-CN" altLang="en-US" sz="3200" dirty="0"/>
              <a:t>会幕和圣殿的设计都是为敬拜而用的</a:t>
            </a:r>
            <a:endParaRPr lang="en-US" altLang="zh-CN" sz="3200" dirty="0"/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zh-TW" altLang="en-US" sz="3200" dirty="0"/>
              <a:t>羨慕渴想 </a:t>
            </a:r>
            <a:r>
              <a:rPr lang="en-US" altLang="zh-CN" sz="3200" dirty="0"/>
              <a:t>– faint with longing for, </a:t>
            </a:r>
            <a:r>
              <a:rPr lang="zh-CN" altLang="en-US" sz="3200" dirty="0"/>
              <a:t>一种最深切的渴望</a:t>
            </a:r>
            <a:endParaRPr lang="en-US" altLang="zh-CN" sz="3200" dirty="0"/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zh-TW" altLang="en-US" dirty="0"/>
              <a:t>羨慕 </a:t>
            </a:r>
            <a:r>
              <a:rPr lang="en-US" altLang="zh-CN" dirty="0"/>
              <a:t>– </a:t>
            </a:r>
            <a:r>
              <a:rPr lang="zh-CN" altLang="en-US" dirty="0"/>
              <a:t>喜爱但并不拥有，或已经失去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6611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46E3DA2-BE10-4A8A-887E-B1A9AB61BA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229600" cy="106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sz="4000" b="1" dirty="0">
                <a:solidFill>
                  <a:schemeClr val="tx1"/>
                </a:solidFill>
              </a:rPr>
              <a:t>因对神敬爱而</a:t>
            </a:r>
            <a:r>
              <a:rPr lang="zh-CN" altLang="en-US" sz="4000" b="1" dirty="0">
                <a:solidFill>
                  <a:srgbClr val="FF0000"/>
                </a:solidFill>
              </a:rPr>
              <a:t>渴望</a:t>
            </a:r>
            <a:r>
              <a:rPr lang="zh-CN" altLang="en-US" sz="4000" b="1" dirty="0"/>
              <a:t>敬拜</a:t>
            </a:r>
            <a:endParaRPr lang="en-US" altLang="zh-CN" sz="4000" b="1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8EAE524-9F6D-4087-BBDD-8A62AF6AC1A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8305800" cy="5257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dirty="0"/>
              <a:t>1</a:t>
            </a:r>
            <a:r>
              <a:rPr lang="zh-CN" altLang="en-US" dirty="0"/>
              <a:t>  </a:t>
            </a:r>
            <a:r>
              <a:rPr lang="zh-TW" altLang="en-US" dirty="0"/>
              <a:t>萬軍之耶和華啊，你的居所何等可愛！</a:t>
            </a:r>
          </a:p>
          <a:p>
            <a:pPr marL="514350" indent="-514350" eaLnBrk="1" hangingPunct="1">
              <a:lnSpc>
                <a:spcPct val="90000"/>
              </a:lnSpc>
              <a:buAutoNum type="arabicPlain" startAt="2"/>
            </a:pPr>
            <a:r>
              <a:rPr lang="zh-TW" altLang="en-US" dirty="0"/>
              <a:t>我羨慕渴想耶和華的院宇；</a:t>
            </a:r>
            <a:r>
              <a:rPr lang="zh-TW" altLang="en-US" dirty="0">
                <a:solidFill>
                  <a:srgbClr val="FF0000"/>
                </a:solidFill>
              </a:rPr>
              <a:t>我的心腸，我的肉體向永生神呼籲。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CN" altLang="en-US" dirty="0">
                <a:solidFill>
                  <a:schemeClr val="accent4">
                    <a:lumMod val="50000"/>
                  </a:schemeClr>
                </a:solidFill>
              </a:rPr>
              <a:t>诗人用对神的居所的爱慕来表达对敬拜的渴望</a:t>
            </a:r>
            <a:endParaRPr lang="en-US" altLang="zh-CN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CN" altLang="en-US" dirty="0"/>
              <a:t>诗人用对敬拜的渴望来表达对神自己的爱慕</a:t>
            </a:r>
            <a:endParaRPr lang="en-US" altLang="zh-CN" dirty="0"/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zh-TW" altLang="en-US" sz="3200" dirty="0"/>
              <a:t>我的心腸，我的肉體向永生神呼籲</a:t>
            </a:r>
            <a:endParaRPr lang="en-US" altLang="zh-TW" sz="3200" dirty="0"/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zh-TW" altLang="en-US" sz="3200" dirty="0"/>
              <a:t>我的心哪，你要稱頌耶和華！</a:t>
            </a:r>
            <a:r>
              <a:rPr lang="zh-TW" altLang="en-US" sz="3200" dirty="0">
                <a:solidFill>
                  <a:srgbClr val="FF0000"/>
                </a:solidFill>
              </a:rPr>
              <a:t>凡在我裡面的</a:t>
            </a:r>
            <a:r>
              <a:rPr lang="zh-TW" altLang="en-US" sz="3200" dirty="0"/>
              <a:t>，也要稱頌他的聖名 </a:t>
            </a:r>
            <a:r>
              <a:rPr lang="zh-CN" altLang="en-US" sz="3200" dirty="0"/>
              <a:t>（诗</a:t>
            </a:r>
            <a:r>
              <a:rPr lang="en-US" altLang="zh-CN" sz="3200" dirty="0"/>
              <a:t>103:1</a:t>
            </a:r>
            <a:r>
              <a:rPr lang="zh-CN" altLang="en-US" sz="3200" dirty="0"/>
              <a:t>）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91274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46E3DA2-BE10-4A8A-887E-B1A9AB61BA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8229600" cy="106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sz="4000" b="1" dirty="0">
                <a:solidFill>
                  <a:schemeClr val="tx1"/>
                </a:solidFill>
              </a:rPr>
              <a:t>因对神敬爱而</a:t>
            </a:r>
            <a:r>
              <a:rPr lang="zh-CN" altLang="en-US" sz="4000" b="1" dirty="0">
                <a:solidFill>
                  <a:srgbClr val="FF0000"/>
                </a:solidFill>
              </a:rPr>
              <a:t>渴望</a:t>
            </a:r>
            <a:r>
              <a:rPr lang="zh-CN" altLang="en-US" sz="4000" b="1" dirty="0"/>
              <a:t>敬拜</a:t>
            </a:r>
            <a:endParaRPr lang="en-US" altLang="zh-CN" sz="4000" b="1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8EAE524-9F6D-4087-BBDD-8A62AF6AC1A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1371600"/>
            <a:ext cx="9144000" cy="5181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dirty="0"/>
              <a:t>3 </a:t>
            </a:r>
            <a:r>
              <a:rPr lang="zh-TW" altLang="en-US" dirty="0"/>
              <a:t>萬軍之耶和華─我的王，我的神啊，在你祭壇那裡，麻雀為自己找著房屋，燕子為自己找著菢雛之窩。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dirty="0"/>
              <a:t>4 </a:t>
            </a:r>
            <a:r>
              <a:rPr lang="zh-TW" altLang="en-US" dirty="0"/>
              <a:t>如此住在你殿中的便為有福！他們仍要讚美你。</a:t>
            </a:r>
            <a:endParaRPr lang="en-US" altLang="zh-TW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CN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CN" altLang="en-US" dirty="0"/>
              <a:t>詩人因對神的居所愛慕以致想像在那裡寄居的雀鳥</a:t>
            </a:r>
            <a:endParaRPr lang="en-US" altLang="zh-CN" dirty="0"/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zh-TW" altLang="en-US" sz="3200" dirty="0"/>
              <a:t>麻雀</a:t>
            </a:r>
            <a:r>
              <a:rPr lang="zh-CN" altLang="en-US" sz="3200" dirty="0"/>
              <a:t>是不值錢的象徵</a:t>
            </a:r>
            <a:endParaRPr lang="en-US" altLang="zh-CN" sz="3200" dirty="0"/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zh-CN" altLang="en-US" sz="3200" dirty="0"/>
              <a:t>燕子是候鳥，在南方過冬</a:t>
            </a:r>
            <a:endParaRPr lang="en-US" altLang="zh-CN" sz="3200" dirty="0"/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zh-CN" altLang="en-US" sz="3200" dirty="0"/>
              <a:t>由此及彼 </a:t>
            </a:r>
            <a:r>
              <a:rPr lang="en-US" altLang="zh-CN" sz="3200" dirty="0"/>
              <a:t>-- </a:t>
            </a:r>
            <a:r>
              <a:rPr lang="zh-TW" altLang="en-US" sz="3200" dirty="0"/>
              <a:t>如此住在你殿中的便為有福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89457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46E3DA2-BE10-4A8A-887E-B1A9AB61BA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229600" cy="106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sz="4000" b="1" dirty="0">
                <a:solidFill>
                  <a:schemeClr val="tx1"/>
                </a:solidFill>
              </a:rPr>
              <a:t>因对神敬爱而</a:t>
            </a:r>
            <a:r>
              <a:rPr lang="zh-CN" altLang="en-US" sz="4000" b="1" dirty="0">
                <a:solidFill>
                  <a:srgbClr val="FF0000"/>
                </a:solidFill>
              </a:rPr>
              <a:t>渴望</a:t>
            </a:r>
            <a:r>
              <a:rPr lang="zh-CN" altLang="en-US" sz="4000" b="1" dirty="0"/>
              <a:t>敬拜</a:t>
            </a:r>
            <a:endParaRPr lang="en-US" altLang="zh-CN" sz="4000" b="1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8EAE524-9F6D-4087-BBDD-8A62AF6AC1A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1208690"/>
            <a:ext cx="9152878" cy="5181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dirty="0"/>
              <a:t>4 </a:t>
            </a:r>
            <a:r>
              <a:rPr lang="zh-TW" altLang="en-US" dirty="0"/>
              <a:t>如此住在你殿中的便為有福！他們仍要讚美你。</a:t>
            </a:r>
            <a:endParaRPr lang="en-US" altLang="zh-TW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CN" altLang="en-US" dirty="0"/>
              <a:t>对敬拜如此强烈的渴望，就一定带来热切的敬拜</a:t>
            </a:r>
            <a:endParaRPr lang="en-US" altLang="zh-CN" dirty="0"/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zh-CN" altLang="en-US" sz="3200" dirty="0"/>
              <a:t>敬拜的内容</a:t>
            </a:r>
            <a:r>
              <a:rPr lang="en-US" sz="3200" dirty="0"/>
              <a:t>-- </a:t>
            </a:r>
            <a:r>
              <a:rPr lang="zh-CN" altLang="en-US" sz="3200" dirty="0"/>
              <a:t>感谢和赞美</a:t>
            </a:r>
            <a:endParaRPr lang="en-US" altLang="zh-CN" sz="3200" dirty="0"/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zh-CN" altLang="en-US" sz="3200" dirty="0"/>
              <a:t>所以我们 “当称谢进入祂的门，当赞美进入祂的院。当感谢祂，称颂祂的名。”（诗</a:t>
            </a:r>
            <a:r>
              <a:rPr lang="en-US" altLang="zh-CN" sz="3200" dirty="0"/>
              <a:t>100</a:t>
            </a:r>
            <a:r>
              <a:rPr lang="zh-CN" altLang="en-US" sz="3200" dirty="0"/>
              <a:t>：</a:t>
            </a:r>
            <a:r>
              <a:rPr lang="en-US" altLang="zh-CN" sz="3200" dirty="0"/>
              <a:t>4</a:t>
            </a:r>
            <a:r>
              <a:rPr lang="zh-CN" altLang="en-US" sz="3200" dirty="0"/>
              <a:t>）</a:t>
            </a:r>
            <a:endParaRPr lang="en-US" altLang="zh-CN" sz="3200" dirty="0"/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zh-TW" altLang="en-US" sz="3200" dirty="0"/>
              <a:t>稱頌他的聖名 </a:t>
            </a:r>
            <a:r>
              <a:rPr lang="en-US" altLang="zh-TW" sz="3200" dirty="0"/>
              <a:t>(</a:t>
            </a:r>
            <a:r>
              <a:rPr lang="en-US" altLang="zh-CN" sz="3200" dirty="0"/>
              <a:t>Bless His name)</a:t>
            </a:r>
            <a:r>
              <a:rPr lang="zh-CN" altLang="en-US" sz="3200" dirty="0"/>
              <a:t>，</a:t>
            </a:r>
            <a:r>
              <a:rPr lang="zh-TW" altLang="en-US" sz="3200" dirty="0"/>
              <a:t>赞美的极致程度，</a:t>
            </a:r>
            <a:endParaRPr lang="en-US" altLang="zh-TW" sz="3200" dirty="0"/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zh-TW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凡在我裡面的</a:t>
            </a:r>
            <a:r>
              <a:rPr lang="en-US" altLang="zh-TW" sz="3200" dirty="0"/>
              <a:t>,</a:t>
            </a:r>
            <a:r>
              <a:rPr lang="zh-CN" altLang="en-US" sz="3200" dirty="0"/>
              <a:t>都</a:t>
            </a:r>
            <a:r>
              <a:rPr lang="zh-TW" altLang="en-US" sz="3200" dirty="0"/>
              <a:t>要稱頌他的聖名</a:t>
            </a:r>
            <a:r>
              <a:rPr lang="en-US" altLang="zh-CN" sz="3200" dirty="0"/>
              <a:t>!</a:t>
            </a:r>
            <a:r>
              <a:rPr lang="zh-CN" altLang="en-US" sz="3200" dirty="0"/>
              <a:t>（诗</a:t>
            </a:r>
            <a:r>
              <a:rPr lang="en-US" altLang="zh-CN" sz="3200" dirty="0"/>
              <a:t>103:1</a:t>
            </a:r>
            <a:r>
              <a:rPr lang="zh-CN" altLang="en-US" sz="3200" dirty="0"/>
              <a:t>）</a:t>
            </a:r>
            <a:r>
              <a:rPr lang="en-US" altLang="zh-CN" sz="3200" dirty="0"/>
              <a:t> – </a:t>
            </a:r>
            <a:r>
              <a:rPr lang="zh-TW" altLang="en-US" sz="3200" dirty="0"/>
              <a:t>我们对神的崇敬，有常常达到忘我的程度吗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2163606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21376</TotalTime>
  <Words>2280</Words>
  <Application>Microsoft Office PowerPoint</Application>
  <PresentationFormat>Widescreen</PresentationFormat>
  <Paragraphs>135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等线</vt:lpstr>
      <vt:lpstr>新細明體</vt:lpstr>
      <vt:lpstr>Abadi</vt:lpstr>
      <vt:lpstr>Arial</vt:lpstr>
      <vt:lpstr>Calibri</vt:lpstr>
      <vt:lpstr>Calibri Light</vt:lpstr>
      <vt:lpstr>Tahoma</vt:lpstr>
      <vt:lpstr>Office Theme</vt:lpstr>
      <vt:lpstr>經歷逆境，嚮往敬拜</vt:lpstr>
      <vt:lpstr>詩篇中的敬拜</vt:lpstr>
      <vt:lpstr>如何體會詩篇84篇</vt:lpstr>
      <vt:lpstr>诗篇84</vt:lpstr>
      <vt:lpstr>詩篇84</vt:lpstr>
      <vt:lpstr>因对神敬爱而渴望敬拜</vt:lpstr>
      <vt:lpstr>因对神敬爱而渴望敬拜</vt:lpstr>
      <vt:lpstr>因对神敬爱而渴望敬拜</vt:lpstr>
      <vt:lpstr>因对神敬爱而渴望敬拜</vt:lpstr>
      <vt:lpstr>因对神敬爱而渴望敬拜</vt:lpstr>
      <vt:lpstr>因渴望敬拜而追求敬拜</vt:lpstr>
      <vt:lpstr>因渴望敬拜而追求敬拜</vt:lpstr>
      <vt:lpstr>因渴望敬拜而追求敬拜</vt:lpstr>
      <vt:lpstr>因渴望敬拜而追求敬拜</vt:lpstr>
      <vt:lpstr>因渴望敬拜而追求敬拜</vt:lpstr>
      <vt:lpstr>借着耶稣基督进入敬拜</vt:lpstr>
      <vt:lpstr>因神的美好而享受敬拜</vt:lpstr>
      <vt:lpstr>因神的美好而享受敬拜</vt:lpstr>
      <vt:lpstr>因神的美好而享受敬拜</vt:lpstr>
      <vt:lpstr>因神的美好而享受敬拜</vt:lpstr>
    </vt:vector>
  </TitlesOfParts>
  <Company>Gresham Internal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敬拜對我們的意義</dc:title>
  <dc:creator>Wei-hsung Lin</dc:creator>
  <cp:lastModifiedBy>Wei-hsung Lin</cp:lastModifiedBy>
  <cp:revision>23</cp:revision>
  <dcterms:created xsi:type="dcterms:W3CDTF">2005-06-12T00:04:25Z</dcterms:created>
  <dcterms:modified xsi:type="dcterms:W3CDTF">2022-01-09T15:58:45Z</dcterms:modified>
</cp:coreProperties>
</file>