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90" r:id="rId3"/>
    <p:sldId id="400" r:id="rId4"/>
    <p:sldId id="409" r:id="rId5"/>
    <p:sldId id="417" r:id="rId6"/>
    <p:sldId id="430" r:id="rId7"/>
    <p:sldId id="431" r:id="rId8"/>
    <p:sldId id="432" r:id="rId9"/>
    <p:sldId id="433" r:id="rId10"/>
    <p:sldId id="434" r:id="rId11"/>
    <p:sldId id="436" r:id="rId12"/>
    <p:sldId id="435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7" r:id="rId22"/>
    <p:sldId id="448" r:id="rId23"/>
    <p:sldId id="446" r:id="rId24"/>
    <p:sldId id="445" r:id="rId25"/>
    <p:sldId id="44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B7453C-0CB2-4E4B-891C-3E97ABAE7167}" v="46" dt="2022-01-23T05:20:46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5" autoAdjust="0"/>
    <p:restoredTop sz="94660"/>
  </p:normalViewPr>
  <p:slideViewPr>
    <p:cSldViewPr>
      <p:cViewPr varScale="1">
        <p:scale>
          <a:sx n="82" d="100"/>
          <a:sy n="82" d="100"/>
        </p:scale>
        <p:origin x="102" y="4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-hsung Lin" userId="27d5a8ae643e4031" providerId="LiveId" clId="{10B7453C-0CB2-4E4B-891C-3E97ABAE7167}"/>
    <pc:docChg chg="undo custSel addSld delSld modSld sldOrd">
      <pc:chgData name="Wei-hsung Lin" userId="27d5a8ae643e4031" providerId="LiveId" clId="{10B7453C-0CB2-4E4B-891C-3E97ABAE7167}" dt="2022-01-23T05:31:56.481" v="383" actId="6549"/>
      <pc:docMkLst>
        <pc:docMk/>
      </pc:docMkLst>
      <pc:sldChg chg="modSp mod">
        <pc:chgData name="Wei-hsung Lin" userId="27d5a8ae643e4031" providerId="LiveId" clId="{10B7453C-0CB2-4E4B-891C-3E97ABAE7167}" dt="2022-01-23T04:30:32.031" v="6"/>
        <pc:sldMkLst>
          <pc:docMk/>
          <pc:sldMk cId="0" sldId="256"/>
        </pc:sldMkLst>
        <pc:spChg chg="mod">
          <ac:chgData name="Wei-hsung Lin" userId="27d5a8ae643e4031" providerId="LiveId" clId="{10B7453C-0CB2-4E4B-891C-3E97ABAE7167}" dt="2022-01-23T04:30:20.056" v="0" actId="20577"/>
          <ac:spMkLst>
            <pc:docMk/>
            <pc:sldMk cId="0" sldId="256"/>
            <ac:spMk id="2050" creationId="{AEE374CF-E32B-4E20-9125-EC278CE685C5}"/>
          </ac:spMkLst>
        </pc:spChg>
        <pc:spChg chg="mod">
          <ac:chgData name="Wei-hsung Lin" userId="27d5a8ae643e4031" providerId="LiveId" clId="{10B7453C-0CB2-4E4B-891C-3E97ABAE7167}" dt="2022-01-23T04:30:32.031" v="6"/>
          <ac:spMkLst>
            <pc:docMk/>
            <pc:sldMk cId="0" sldId="256"/>
            <ac:spMk id="2051" creationId="{D978EAF2-4A61-489B-B3FF-9FE5E3C8BC2E}"/>
          </ac:spMkLst>
        </pc:spChg>
      </pc:sldChg>
      <pc:sldChg chg="del">
        <pc:chgData name="Wei-hsung Lin" userId="27d5a8ae643e4031" providerId="LiveId" clId="{10B7453C-0CB2-4E4B-891C-3E97ABAE7167}" dt="2022-01-23T04:30:43.486" v="7" actId="47"/>
        <pc:sldMkLst>
          <pc:docMk/>
          <pc:sldMk cId="1313148236" sldId="306"/>
        </pc:sldMkLst>
      </pc:sldChg>
      <pc:sldChg chg="del">
        <pc:chgData name="Wei-hsung Lin" userId="27d5a8ae643e4031" providerId="LiveId" clId="{10B7453C-0CB2-4E4B-891C-3E97ABAE7167}" dt="2022-01-23T04:30:44.656" v="8" actId="47"/>
        <pc:sldMkLst>
          <pc:docMk/>
          <pc:sldMk cId="3717386234" sldId="341"/>
        </pc:sldMkLst>
      </pc:sldChg>
      <pc:sldChg chg="del">
        <pc:chgData name="Wei-hsung Lin" userId="27d5a8ae643e4031" providerId="LiveId" clId="{10B7453C-0CB2-4E4B-891C-3E97ABAE7167}" dt="2022-01-23T04:30:45.675" v="9" actId="47"/>
        <pc:sldMkLst>
          <pc:docMk/>
          <pc:sldMk cId="1386932491" sldId="370"/>
        </pc:sldMkLst>
      </pc:sldChg>
      <pc:sldChg chg="del">
        <pc:chgData name="Wei-hsung Lin" userId="27d5a8ae643e4031" providerId="LiveId" clId="{10B7453C-0CB2-4E4B-891C-3E97ABAE7167}" dt="2022-01-23T04:30:47.079" v="10" actId="47"/>
        <pc:sldMkLst>
          <pc:docMk/>
          <pc:sldMk cId="3420224886" sldId="383"/>
        </pc:sldMkLst>
      </pc:sldChg>
      <pc:sldChg chg="del">
        <pc:chgData name="Wei-hsung Lin" userId="27d5a8ae643e4031" providerId="LiveId" clId="{10B7453C-0CB2-4E4B-891C-3E97ABAE7167}" dt="2022-01-23T04:30:48.067" v="11" actId="47"/>
        <pc:sldMkLst>
          <pc:docMk/>
          <pc:sldMk cId="1167078363" sldId="388"/>
        </pc:sldMkLst>
      </pc:sldChg>
      <pc:sldChg chg="del">
        <pc:chgData name="Wei-hsung Lin" userId="27d5a8ae643e4031" providerId="LiveId" clId="{10B7453C-0CB2-4E4B-891C-3E97ABAE7167}" dt="2022-01-23T04:30:49.180" v="12" actId="47"/>
        <pc:sldMkLst>
          <pc:docMk/>
          <pc:sldMk cId="2791796775" sldId="393"/>
        </pc:sldMkLst>
      </pc:sldChg>
      <pc:sldChg chg="del">
        <pc:chgData name="Wei-hsung Lin" userId="27d5a8ae643e4031" providerId="LiveId" clId="{10B7453C-0CB2-4E4B-891C-3E97ABAE7167}" dt="2022-01-23T04:31:59.846" v="15" actId="47"/>
        <pc:sldMkLst>
          <pc:docMk/>
          <pc:sldMk cId="307635991" sldId="398"/>
        </pc:sldMkLst>
      </pc:sldChg>
      <pc:sldChg chg="del">
        <pc:chgData name="Wei-hsung Lin" userId="27d5a8ae643e4031" providerId="LiveId" clId="{10B7453C-0CB2-4E4B-891C-3E97ABAE7167}" dt="2022-01-23T04:32:01.119" v="16" actId="47"/>
        <pc:sldMkLst>
          <pc:docMk/>
          <pc:sldMk cId="3461649693" sldId="399"/>
        </pc:sldMkLst>
      </pc:sldChg>
      <pc:sldChg chg="modSp mod">
        <pc:chgData name="Wei-hsung Lin" userId="27d5a8ae643e4031" providerId="LiveId" clId="{10B7453C-0CB2-4E4B-891C-3E97ABAE7167}" dt="2022-01-23T04:33:17.288" v="33"/>
        <pc:sldMkLst>
          <pc:docMk/>
          <pc:sldMk cId="688549020" sldId="400"/>
        </pc:sldMkLst>
        <pc:spChg chg="mod">
          <ac:chgData name="Wei-hsung Lin" userId="27d5a8ae643e4031" providerId="LiveId" clId="{10B7453C-0CB2-4E4B-891C-3E97ABAE7167}" dt="2022-01-23T04:33:17.288" v="33"/>
          <ac:spMkLst>
            <pc:docMk/>
            <pc:sldMk cId="688549020" sldId="400"/>
            <ac:spMk id="3075" creationId="{F379C238-48C0-4405-B3A4-02E525A8B4C4}"/>
          </ac:spMkLst>
        </pc:spChg>
      </pc:sldChg>
      <pc:sldChg chg="del">
        <pc:chgData name="Wei-hsung Lin" userId="27d5a8ae643e4031" providerId="LiveId" clId="{10B7453C-0CB2-4E4B-891C-3E97ABAE7167}" dt="2022-01-23T04:32:44.134" v="23" actId="47"/>
        <pc:sldMkLst>
          <pc:docMk/>
          <pc:sldMk cId="2134811130" sldId="401"/>
        </pc:sldMkLst>
      </pc:sldChg>
      <pc:sldChg chg="del">
        <pc:chgData name="Wei-hsung Lin" userId="27d5a8ae643e4031" providerId="LiveId" clId="{10B7453C-0CB2-4E4B-891C-3E97ABAE7167}" dt="2022-01-23T04:32:45.191" v="24" actId="47"/>
        <pc:sldMkLst>
          <pc:docMk/>
          <pc:sldMk cId="4069700678" sldId="402"/>
        </pc:sldMkLst>
      </pc:sldChg>
      <pc:sldChg chg="del">
        <pc:chgData name="Wei-hsung Lin" userId="27d5a8ae643e4031" providerId="LiveId" clId="{10B7453C-0CB2-4E4B-891C-3E97ABAE7167}" dt="2022-01-23T04:33:04.440" v="29" actId="47"/>
        <pc:sldMkLst>
          <pc:docMk/>
          <pc:sldMk cId="3338392907" sldId="403"/>
        </pc:sldMkLst>
      </pc:sldChg>
      <pc:sldChg chg="del">
        <pc:chgData name="Wei-hsung Lin" userId="27d5a8ae643e4031" providerId="LiveId" clId="{10B7453C-0CB2-4E4B-891C-3E97ABAE7167}" dt="2022-01-23T04:33:06.168" v="31" actId="47"/>
        <pc:sldMkLst>
          <pc:docMk/>
          <pc:sldMk cId="1048385464" sldId="404"/>
        </pc:sldMkLst>
      </pc:sldChg>
      <pc:sldChg chg="del">
        <pc:chgData name="Wei-hsung Lin" userId="27d5a8ae643e4031" providerId="LiveId" clId="{10B7453C-0CB2-4E4B-891C-3E97ABAE7167}" dt="2022-01-23T04:33:05.379" v="30" actId="47"/>
        <pc:sldMkLst>
          <pc:docMk/>
          <pc:sldMk cId="486303450" sldId="405"/>
        </pc:sldMkLst>
      </pc:sldChg>
      <pc:sldChg chg="del">
        <pc:chgData name="Wei-hsung Lin" userId="27d5a8ae643e4031" providerId="LiveId" clId="{10B7453C-0CB2-4E4B-891C-3E97ABAE7167}" dt="2022-01-23T04:33:21.621" v="34" actId="47"/>
        <pc:sldMkLst>
          <pc:docMk/>
          <pc:sldMk cId="976002394" sldId="406"/>
        </pc:sldMkLst>
      </pc:sldChg>
      <pc:sldChg chg="del">
        <pc:chgData name="Wei-hsung Lin" userId="27d5a8ae643e4031" providerId="LiveId" clId="{10B7453C-0CB2-4E4B-891C-3E97ABAE7167}" dt="2022-01-23T04:33:23.816" v="35" actId="47"/>
        <pc:sldMkLst>
          <pc:docMk/>
          <pc:sldMk cId="2777866169" sldId="407"/>
        </pc:sldMkLst>
      </pc:sldChg>
      <pc:sldChg chg="del">
        <pc:chgData name="Wei-hsung Lin" userId="27d5a8ae643e4031" providerId="LiveId" clId="{10B7453C-0CB2-4E4B-891C-3E97ABAE7167}" dt="2022-01-23T04:33:25.815" v="36" actId="47"/>
        <pc:sldMkLst>
          <pc:docMk/>
          <pc:sldMk cId="463101916" sldId="408"/>
        </pc:sldMkLst>
      </pc:sldChg>
      <pc:sldChg chg="modSp mod">
        <pc:chgData name="Wei-hsung Lin" userId="27d5a8ae643e4031" providerId="LiveId" clId="{10B7453C-0CB2-4E4B-891C-3E97ABAE7167}" dt="2022-01-23T04:34:40.477" v="50" actId="2711"/>
        <pc:sldMkLst>
          <pc:docMk/>
          <pc:sldMk cId="1299735941" sldId="409"/>
        </pc:sldMkLst>
        <pc:spChg chg="mod">
          <ac:chgData name="Wei-hsung Lin" userId="27d5a8ae643e4031" providerId="LiveId" clId="{10B7453C-0CB2-4E4B-891C-3E97ABAE7167}" dt="2022-01-23T04:34:40.477" v="50" actId="2711"/>
          <ac:spMkLst>
            <pc:docMk/>
            <pc:sldMk cId="1299735941" sldId="409"/>
            <ac:spMk id="3075" creationId="{F379C238-48C0-4405-B3A4-02E525A8B4C4}"/>
          </ac:spMkLst>
        </pc:spChg>
      </pc:sldChg>
      <pc:sldChg chg="del">
        <pc:chgData name="Wei-hsung Lin" userId="27d5a8ae643e4031" providerId="LiveId" clId="{10B7453C-0CB2-4E4B-891C-3E97ABAE7167}" dt="2022-01-23T04:33:55.599" v="41" actId="47"/>
        <pc:sldMkLst>
          <pc:docMk/>
          <pc:sldMk cId="3594133523" sldId="410"/>
        </pc:sldMkLst>
      </pc:sldChg>
      <pc:sldChg chg="del">
        <pc:chgData name="Wei-hsung Lin" userId="27d5a8ae643e4031" providerId="LiveId" clId="{10B7453C-0CB2-4E4B-891C-3E97ABAE7167}" dt="2022-01-23T04:34:12.289" v="44" actId="47"/>
        <pc:sldMkLst>
          <pc:docMk/>
          <pc:sldMk cId="214321555" sldId="411"/>
        </pc:sldMkLst>
      </pc:sldChg>
      <pc:sldChg chg="del">
        <pc:chgData name="Wei-hsung Lin" userId="27d5a8ae643e4031" providerId="LiveId" clId="{10B7453C-0CB2-4E4B-891C-3E97ABAE7167}" dt="2022-01-23T04:34:13.471" v="45" actId="47"/>
        <pc:sldMkLst>
          <pc:docMk/>
          <pc:sldMk cId="932233670" sldId="412"/>
        </pc:sldMkLst>
      </pc:sldChg>
      <pc:sldChg chg="del">
        <pc:chgData name="Wei-hsung Lin" userId="27d5a8ae643e4031" providerId="LiveId" clId="{10B7453C-0CB2-4E4B-891C-3E97ABAE7167}" dt="2022-01-23T04:34:14.320" v="46" actId="47"/>
        <pc:sldMkLst>
          <pc:docMk/>
          <pc:sldMk cId="1076295651" sldId="413"/>
        </pc:sldMkLst>
      </pc:sldChg>
      <pc:sldChg chg="del">
        <pc:chgData name="Wei-hsung Lin" userId="27d5a8ae643e4031" providerId="LiveId" clId="{10B7453C-0CB2-4E4B-891C-3E97ABAE7167}" dt="2022-01-23T04:34:14.956" v="47" actId="47"/>
        <pc:sldMkLst>
          <pc:docMk/>
          <pc:sldMk cId="65293062" sldId="414"/>
        </pc:sldMkLst>
      </pc:sldChg>
      <pc:sldChg chg="del">
        <pc:chgData name="Wei-hsung Lin" userId="27d5a8ae643e4031" providerId="LiveId" clId="{10B7453C-0CB2-4E4B-891C-3E97ABAE7167}" dt="2022-01-23T04:34:44.494" v="51" actId="47"/>
        <pc:sldMkLst>
          <pc:docMk/>
          <pc:sldMk cId="431287999" sldId="415"/>
        </pc:sldMkLst>
      </pc:sldChg>
      <pc:sldChg chg="del">
        <pc:chgData name="Wei-hsung Lin" userId="27d5a8ae643e4031" providerId="LiveId" clId="{10B7453C-0CB2-4E4B-891C-3E97ABAE7167}" dt="2022-01-23T04:34:45.533" v="52" actId="47"/>
        <pc:sldMkLst>
          <pc:docMk/>
          <pc:sldMk cId="1684299942" sldId="416"/>
        </pc:sldMkLst>
      </pc:sldChg>
      <pc:sldChg chg="modSp mod">
        <pc:chgData name="Wei-hsung Lin" userId="27d5a8ae643e4031" providerId="LiveId" clId="{10B7453C-0CB2-4E4B-891C-3E97ABAE7167}" dt="2022-01-23T04:37:49.453" v="112" actId="6549"/>
        <pc:sldMkLst>
          <pc:docMk/>
          <pc:sldMk cId="149651432" sldId="417"/>
        </pc:sldMkLst>
        <pc:spChg chg="mod">
          <ac:chgData name="Wei-hsung Lin" userId="27d5a8ae643e4031" providerId="LiveId" clId="{10B7453C-0CB2-4E4B-891C-3E97ABAE7167}" dt="2022-01-23T04:37:49.453" v="112" actId="6549"/>
          <ac:spMkLst>
            <pc:docMk/>
            <pc:sldMk cId="149651432" sldId="417"/>
            <ac:spMk id="3075" creationId="{F379C238-48C0-4405-B3A4-02E525A8B4C4}"/>
          </ac:spMkLst>
        </pc:spChg>
      </pc:sldChg>
      <pc:sldChg chg="del">
        <pc:chgData name="Wei-hsung Lin" userId="27d5a8ae643e4031" providerId="LiveId" clId="{10B7453C-0CB2-4E4B-891C-3E97ABAE7167}" dt="2022-01-23T04:35:17.104" v="63" actId="47"/>
        <pc:sldMkLst>
          <pc:docMk/>
          <pc:sldMk cId="721521168" sldId="418"/>
        </pc:sldMkLst>
      </pc:sldChg>
      <pc:sldChg chg="del">
        <pc:chgData name="Wei-hsung Lin" userId="27d5a8ae643e4031" providerId="LiveId" clId="{10B7453C-0CB2-4E4B-891C-3E97ABAE7167}" dt="2022-01-23T04:35:18.720" v="64" actId="47"/>
        <pc:sldMkLst>
          <pc:docMk/>
          <pc:sldMk cId="1620939894" sldId="419"/>
        </pc:sldMkLst>
      </pc:sldChg>
      <pc:sldChg chg="del">
        <pc:chgData name="Wei-hsung Lin" userId="27d5a8ae643e4031" providerId="LiveId" clId="{10B7453C-0CB2-4E4B-891C-3E97ABAE7167}" dt="2022-01-23T04:36:10.432" v="87" actId="47"/>
        <pc:sldMkLst>
          <pc:docMk/>
          <pc:sldMk cId="1055856729" sldId="420"/>
        </pc:sldMkLst>
      </pc:sldChg>
      <pc:sldChg chg="del">
        <pc:chgData name="Wei-hsung Lin" userId="27d5a8ae643e4031" providerId="LiveId" clId="{10B7453C-0CB2-4E4B-891C-3E97ABAE7167}" dt="2022-01-23T04:36:11.180" v="88" actId="47"/>
        <pc:sldMkLst>
          <pc:docMk/>
          <pc:sldMk cId="2374137478" sldId="421"/>
        </pc:sldMkLst>
      </pc:sldChg>
      <pc:sldChg chg="del">
        <pc:chgData name="Wei-hsung Lin" userId="27d5a8ae643e4031" providerId="LiveId" clId="{10B7453C-0CB2-4E4B-891C-3E97ABAE7167}" dt="2022-01-23T04:36:11.758" v="89" actId="47"/>
        <pc:sldMkLst>
          <pc:docMk/>
          <pc:sldMk cId="1083385387" sldId="422"/>
        </pc:sldMkLst>
      </pc:sldChg>
      <pc:sldChg chg="del">
        <pc:chgData name="Wei-hsung Lin" userId="27d5a8ae643e4031" providerId="LiveId" clId="{10B7453C-0CB2-4E4B-891C-3E97ABAE7167}" dt="2022-01-23T04:36:47.387" v="92" actId="47"/>
        <pc:sldMkLst>
          <pc:docMk/>
          <pc:sldMk cId="3964978561" sldId="423"/>
        </pc:sldMkLst>
      </pc:sldChg>
      <pc:sldChg chg="del">
        <pc:chgData name="Wei-hsung Lin" userId="27d5a8ae643e4031" providerId="LiveId" clId="{10B7453C-0CB2-4E4B-891C-3E97ABAE7167}" dt="2022-01-23T04:36:49.057" v="93" actId="47"/>
        <pc:sldMkLst>
          <pc:docMk/>
          <pc:sldMk cId="1420714320" sldId="424"/>
        </pc:sldMkLst>
      </pc:sldChg>
      <pc:sldChg chg="del">
        <pc:chgData name="Wei-hsung Lin" userId="27d5a8ae643e4031" providerId="LiveId" clId="{10B7453C-0CB2-4E4B-891C-3E97ABAE7167}" dt="2022-01-23T04:37:14.257" v="106" actId="47"/>
        <pc:sldMkLst>
          <pc:docMk/>
          <pc:sldMk cId="2085027843" sldId="425"/>
        </pc:sldMkLst>
      </pc:sldChg>
      <pc:sldChg chg="del">
        <pc:chgData name="Wei-hsung Lin" userId="27d5a8ae643e4031" providerId="LiveId" clId="{10B7453C-0CB2-4E4B-891C-3E97ABAE7167}" dt="2022-01-23T04:37:15.111" v="107" actId="47"/>
        <pc:sldMkLst>
          <pc:docMk/>
          <pc:sldMk cId="2703545280" sldId="426"/>
        </pc:sldMkLst>
      </pc:sldChg>
      <pc:sldChg chg="del">
        <pc:chgData name="Wei-hsung Lin" userId="27d5a8ae643e4031" providerId="LiveId" clId="{10B7453C-0CB2-4E4B-891C-3E97ABAE7167}" dt="2022-01-23T04:37:15.865" v="108" actId="47"/>
        <pc:sldMkLst>
          <pc:docMk/>
          <pc:sldMk cId="3020641787" sldId="427"/>
        </pc:sldMkLst>
      </pc:sldChg>
      <pc:sldChg chg="del">
        <pc:chgData name="Wei-hsung Lin" userId="27d5a8ae643e4031" providerId="LiveId" clId="{10B7453C-0CB2-4E4B-891C-3E97ABAE7167}" dt="2022-01-23T04:37:16.866" v="109" actId="47"/>
        <pc:sldMkLst>
          <pc:docMk/>
          <pc:sldMk cId="447995903" sldId="428"/>
        </pc:sldMkLst>
      </pc:sldChg>
      <pc:sldChg chg="del">
        <pc:chgData name="Wei-hsung Lin" userId="27d5a8ae643e4031" providerId="LiveId" clId="{10B7453C-0CB2-4E4B-891C-3E97ABAE7167}" dt="2022-01-23T04:37:56.818" v="113" actId="47"/>
        <pc:sldMkLst>
          <pc:docMk/>
          <pc:sldMk cId="2281148567" sldId="429"/>
        </pc:sldMkLst>
      </pc:sldChg>
      <pc:sldChg chg="modSp add del mod">
        <pc:chgData name="Wei-hsung Lin" userId="27d5a8ae643e4031" providerId="LiveId" clId="{10B7453C-0CB2-4E4B-891C-3E97ABAE7167}" dt="2022-01-23T04:47:28.968" v="151" actId="14100"/>
        <pc:sldMkLst>
          <pc:docMk/>
          <pc:sldMk cId="3082197770" sldId="430"/>
        </pc:sldMkLst>
        <pc:spChg chg="mod">
          <ac:chgData name="Wei-hsung Lin" userId="27d5a8ae643e4031" providerId="LiveId" clId="{10B7453C-0CB2-4E4B-891C-3E97ABAE7167}" dt="2022-01-23T04:40:14.236" v="116"/>
          <ac:spMkLst>
            <pc:docMk/>
            <pc:sldMk cId="3082197770" sldId="430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4:47:28.968" v="151" actId="14100"/>
          <ac:spMkLst>
            <pc:docMk/>
            <pc:sldMk cId="3082197770" sldId="430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4:48:19.139" v="159" actId="6549"/>
        <pc:sldMkLst>
          <pc:docMk/>
          <pc:sldMk cId="15035683" sldId="431"/>
        </pc:sldMkLst>
        <pc:spChg chg="mod">
          <ac:chgData name="Wei-hsung Lin" userId="27d5a8ae643e4031" providerId="LiveId" clId="{10B7453C-0CB2-4E4B-891C-3E97ABAE7167}" dt="2022-01-23T04:48:19.139" v="159" actId="6549"/>
          <ac:spMkLst>
            <pc:docMk/>
            <pc:sldMk cId="15035683" sldId="431"/>
            <ac:spMk id="3075" creationId="{F379C238-48C0-4405-B3A4-02E525A8B4C4}"/>
          </ac:spMkLst>
        </pc:spChg>
      </pc:sldChg>
      <pc:sldChg chg="del">
        <pc:chgData name="Wei-hsung Lin" userId="27d5a8ae643e4031" providerId="LiveId" clId="{10B7453C-0CB2-4E4B-891C-3E97ABAE7167}" dt="2022-01-23T04:31:05.709" v="13" actId="47"/>
        <pc:sldMkLst>
          <pc:docMk/>
          <pc:sldMk cId="2969974331" sldId="431"/>
        </pc:sldMkLst>
      </pc:sldChg>
      <pc:sldChg chg="del">
        <pc:chgData name="Wei-hsung Lin" userId="27d5a8ae643e4031" providerId="LiveId" clId="{10B7453C-0CB2-4E4B-891C-3E97ABAE7167}" dt="2022-01-23T04:31:06.658" v="14" actId="47"/>
        <pc:sldMkLst>
          <pc:docMk/>
          <pc:sldMk cId="2072925318" sldId="432"/>
        </pc:sldMkLst>
      </pc:sldChg>
      <pc:sldChg chg="modSp add mod">
        <pc:chgData name="Wei-hsung Lin" userId="27d5a8ae643e4031" providerId="LiveId" clId="{10B7453C-0CB2-4E4B-891C-3E97ABAE7167}" dt="2022-01-23T04:51:38.258" v="181" actId="6549"/>
        <pc:sldMkLst>
          <pc:docMk/>
          <pc:sldMk cId="3207880082" sldId="432"/>
        </pc:sldMkLst>
        <pc:spChg chg="mod">
          <ac:chgData name="Wei-hsung Lin" userId="27d5a8ae643e4031" providerId="LiveId" clId="{10B7453C-0CB2-4E4B-891C-3E97ABAE7167}" dt="2022-01-23T04:49:40.371" v="161"/>
          <ac:spMkLst>
            <pc:docMk/>
            <pc:sldMk cId="3207880082" sldId="432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4:51:38.258" v="181" actId="6549"/>
          <ac:spMkLst>
            <pc:docMk/>
            <pc:sldMk cId="3207880082" sldId="432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4:53:03.412" v="191" actId="207"/>
        <pc:sldMkLst>
          <pc:docMk/>
          <pc:sldMk cId="2103956904" sldId="433"/>
        </pc:sldMkLst>
        <pc:spChg chg="mod">
          <ac:chgData name="Wei-hsung Lin" userId="27d5a8ae643e4031" providerId="LiveId" clId="{10B7453C-0CB2-4E4B-891C-3E97ABAE7167}" dt="2022-01-23T04:53:03.412" v="191" actId="207"/>
          <ac:spMkLst>
            <pc:docMk/>
            <pc:sldMk cId="2103956904" sldId="433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4:57:17.221" v="205" actId="6549"/>
        <pc:sldMkLst>
          <pc:docMk/>
          <pc:sldMk cId="2625014022" sldId="434"/>
        </pc:sldMkLst>
        <pc:spChg chg="mod">
          <ac:chgData name="Wei-hsung Lin" userId="27d5a8ae643e4031" providerId="LiveId" clId="{10B7453C-0CB2-4E4B-891C-3E97ABAE7167}" dt="2022-01-23T04:57:17.221" v="205" actId="6549"/>
          <ac:spMkLst>
            <pc:docMk/>
            <pc:sldMk cId="2625014022" sldId="434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01:40.004" v="251" actId="6549"/>
        <pc:sldMkLst>
          <pc:docMk/>
          <pc:sldMk cId="2145974645" sldId="435"/>
        </pc:sldMkLst>
        <pc:spChg chg="mod">
          <ac:chgData name="Wei-hsung Lin" userId="27d5a8ae643e4031" providerId="LiveId" clId="{10B7453C-0CB2-4E4B-891C-3E97ABAE7167}" dt="2022-01-23T04:59:54.183" v="232"/>
          <ac:spMkLst>
            <pc:docMk/>
            <pc:sldMk cId="2145974645" sldId="435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5:01:40.004" v="251" actId="6549"/>
          <ac:spMkLst>
            <pc:docMk/>
            <pc:sldMk cId="2145974645" sldId="435"/>
            <ac:spMk id="3075" creationId="{F379C238-48C0-4405-B3A4-02E525A8B4C4}"/>
          </ac:spMkLst>
        </pc:spChg>
      </pc:sldChg>
      <pc:sldChg chg="modSp add mod ord">
        <pc:chgData name="Wei-hsung Lin" userId="27d5a8ae643e4031" providerId="LiveId" clId="{10B7453C-0CB2-4E4B-891C-3E97ABAE7167}" dt="2022-01-23T04:59:41.510" v="231"/>
        <pc:sldMkLst>
          <pc:docMk/>
          <pc:sldMk cId="3020253057" sldId="436"/>
        </pc:sldMkLst>
        <pc:spChg chg="mod">
          <ac:chgData name="Wei-hsung Lin" userId="27d5a8ae643e4031" providerId="LiveId" clId="{10B7453C-0CB2-4E4B-891C-3E97ABAE7167}" dt="2022-01-23T04:59:25.048" v="229"/>
          <ac:spMkLst>
            <pc:docMk/>
            <pc:sldMk cId="3020253057" sldId="43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03:58.865" v="260" actId="20577"/>
        <pc:sldMkLst>
          <pc:docMk/>
          <pc:sldMk cId="3707236167" sldId="437"/>
        </pc:sldMkLst>
        <pc:spChg chg="mod">
          <ac:chgData name="Wei-hsung Lin" userId="27d5a8ae643e4031" providerId="LiveId" clId="{10B7453C-0CB2-4E4B-891C-3E97ABAE7167}" dt="2022-01-23T05:03:58.865" v="260" actId="20577"/>
          <ac:spMkLst>
            <pc:docMk/>
            <pc:sldMk cId="3707236167" sldId="43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07:15.388" v="280" actId="1076"/>
        <pc:sldMkLst>
          <pc:docMk/>
          <pc:sldMk cId="29556339" sldId="438"/>
        </pc:sldMkLst>
        <pc:spChg chg="mod">
          <ac:chgData name="Wei-hsung Lin" userId="27d5a8ae643e4031" providerId="LiveId" clId="{10B7453C-0CB2-4E4B-891C-3E97ABAE7167}" dt="2022-01-23T05:04:21.554" v="262"/>
          <ac:spMkLst>
            <pc:docMk/>
            <pc:sldMk cId="29556339" sldId="438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5:07:15.388" v="280" actId="1076"/>
          <ac:spMkLst>
            <pc:docMk/>
            <pc:sldMk cId="29556339" sldId="43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08:57.932" v="289" actId="6549"/>
        <pc:sldMkLst>
          <pc:docMk/>
          <pc:sldMk cId="1568912009" sldId="439"/>
        </pc:sldMkLst>
        <pc:spChg chg="mod">
          <ac:chgData name="Wei-hsung Lin" userId="27d5a8ae643e4031" providerId="LiveId" clId="{10B7453C-0CB2-4E4B-891C-3E97ABAE7167}" dt="2022-01-23T05:08:57.932" v="289" actId="6549"/>
          <ac:spMkLst>
            <pc:docMk/>
            <pc:sldMk cId="1568912009" sldId="439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11:01.851" v="295" actId="20577"/>
        <pc:sldMkLst>
          <pc:docMk/>
          <pc:sldMk cId="771423952" sldId="440"/>
        </pc:sldMkLst>
        <pc:spChg chg="mod">
          <ac:chgData name="Wei-hsung Lin" userId="27d5a8ae643e4031" providerId="LiveId" clId="{10B7453C-0CB2-4E4B-891C-3E97ABAE7167}" dt="2022-01-23T05:11:01.851" v="295" actId="20577"/>
          <ac:spMkLst>
            <pc:docMk/>
            <pc:sldMk cId="771423952" sldId="440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12:02.709" v="301"/>
        <pc:sldMkLst>
          <pc:docMk/>
          <pc:sldMk cId="2839104665" sldId="441"/>
        </pc:sldMkLst>
        <pc:spChg chg="mod">
          <ac:chgData name="Wei-hsung Lin" userId="27d5a8ae643e4031" providerId="LiveId" clId="{10B7453C-0CB2-4E4B-891C-3E97ABAE7167}" dt="2022-01-23T05:12:02.709" v="301"/>
          <ac:spMkLst>
            <pc:docMk/>
            <pc:sldMk cId="2839104665" sldId="441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5:11:39.805" v="300" actId="6549"/>
          <ac:spMkLst>
            <pc:docMk/>
            <pc:sldMk cId="2839104665" sldId="441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14:09.913" v="312" actId="14100"/>
        <pc:sldMkLst>
          <pc:docMk/>
          <pc:sldMk cId="1122907507" sldId="442"/>
        </pc:sldMkLst>
        <pc:spChg chg="mod">
          <ac:chgData name="Wei-hsung Lin" userId="27d5a8ae643e4031" providerId="LiveId" clId="{10B7453C-0CB2-4E4B-891C-3E97ABAE7167}" dt="2022-01-23T05:14:09.913" v="312" actId="14100"/>
          <ac:spMkLst>
            <pc:docMk/>
            <pc:sldMk cId="1122907507" sldId="442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15:50.478" v="325" actId="6549"/>
        <pc:sldMkLst>
          <pc:docMk/>
          <pc:sldMk cId="1632037068" sldId="443"/>
        </pc:sldMkLst>
        <pc:spChg chg="mod">
          <ac:chgData name="Wei-hsung Lin" userId="27d5a8ae643e4031" providerId="LiveId" clId="{10B7453C-0CB2-4E4B-891C-3E97ABAE7167}" dt="2022-01-23T05:15:50.478" v="325" actId="6549"/>
          <ac:spMkLst>
            <pc:docMk/>
            <pc:sldMk cId="1632037068" sldId="443"/>
            <ac:spMk id="3075" creationId="{F379C238-48C0-4405-B3A4-02E525A8B4C4}"/>
          </ac:spMkLst>
        </pc:spChg>
      </pc:sldChg>
      <pc:sldChg chg="modSp add mod modAnim">
        <pc:chgData name="Wei-hsung Lin" userId="27d5a8ae643e4031" providerId="LiveId" clId="{10B7453C-0CB2-4E4B-891C-3E97ABAE7167}" dt="2022-01-23T05:19:58.068" v="345"/>
        <pc:sldMkLst>
          <pc:docMk/>
          <pc:sldMk cId="4290885830" sldId="444"/>
        </pc:sldMkLst>
        <pc:spChg chg="mod">
          <ac:chgData name="Wei-hsung Lin" userId="27d5a8ae643e4031" providerId="LiveId" clId="{10B7453C-0CB2-4E4B-891C-3E97ABAE7167}" dt="2022-01-23T05:19:47.124" v="343"/>
          <ac:spMkLst>
            <pc:docMk/>
            <pc:sldMk cId="4290885830" sldId="444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5:18:08.683" v="337" actId="20577"/>
          <ac:spMkLst>
            <pc:docMk/>
            <pc:sldMk cId="4290885830" sldId="444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31:14.495" v="374" actId="6549"/>
        <pc:sldMkLst>
          <pc:docMk/>
          <pc:sldMk cId="226764984" sldId="445"/>
        </pc:sldMkLst>
        <pc:spChg chg="mod">
          <ac:chgData name="Wei-hsung Lin" userId="27d5a8ae643e4031" providerId="LiveId" clId="{10B7453C-0CB2-4E4B-891C-3E97ABAE7167}" dt="2022-01-23T05:31:14.495" v="374" actId="6549"/>
          <ac:spMkLst>
            <pc:docMk/>
            <pc:sldMk cId="226764984" sldId="445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30:17.857" v="366" actId="20577"/>
        <pc:sldMkLst>
          <pc:docMk/>
          <pc:sldMk cId="3363900728" sldId="446"/>
        </pc:sldMkLst>
        <pc:spChg chg="mod">
          <ac:chgData name="Wei-hsung Lin" userId="27d5a8ae643e4031" providerId="LiveId" clId="{10B7453C-0CB2-4E4B-891C-3E97ABAE7167}" dt="2022-01-23T05:30:17.857" v="366" actId="20577"/>
          <ac:spMkLst>
            <pc:docMk/>
            <pc:sldMk cId="3363900728" sldId="44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20:52.951" v="356" actId="6549"/>
        <pc:sldMkLst>
          <pc:docMk/>
          <pc:sldMk cId="1585028749" sldId="447"/>
        </pc:sldMkLst>
        <pc:spChg chg="mod">
          <ac:chgData name="Wei-hsung Lin" userId="27d5a8ae643e4031" providerId="LiveId" clId="{10B7453C-0CB2-4E4B-891C-3E97ABAE7167}" dt="2022-01-23T05:20:11.744" v="347"/>
          <ac:spMkLst>
            <pc:docMk/>
            <pc:sldMk cId="1585028749" sldId="447"/>
            <ac:spMk id="3074" creationId="{A0BE27F2-B76E-4F1B-95CC-EEA20737F5CB}"/>
          </ac:spMkLst>
        </pc:spChg>
        <pc:spChg chg="mod">
          <ac:chgData name="Wei-hsung Lin" userId="27d5a8ae643e4031" providerId="LiveId" clId="{10B7453C-0CB2-4E4B-891C-3E97ABAE7167}" dt="2022-01-23T05:20:52.951" v="356" actId="6549"/>
          <ac:spMkLst>
            <pc:docMk/>
            <pc:sldMk cId="1585028749" sldId="44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21:25.487" v="362" actId="6549"/>
        <pc:sldMkLst>
          <pc:docMk/>
          <pc:sldMk cId="196289405" sldId="448"/>
        </pc:sldMkLst>
        <pc:spChg chg="mod">
          <ac:chgData name="Wei-hsung Lin" userId="27d5a8ae643e4031" providerId="LiveId" clId="{10B7453C-0CB2-4E4B-891C-3E97ABAE7167}" dt="2022-01-23T05:21:25.487" v="362" actId="6549"/>
          <ac:spMkLst>
            <pc:docMk/>
            <pc:sldMk cId="196289405" sldId="44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10B7453C-0CB2-4E4B-891C-3E97ABAE7167}" dt="2022-01-23T05:31:56.481" v="383" actId="6549"/>
        <pc:sldMkLst>
          <pc:docMk/>
          <pc:sldMk cId="735775228" sldId="449"/>
        </pc:sldMkLst>
        <pc:spChg chg="mod">
          <ac:chgData name="Wei-hsung Lin" userId="27d5a8ae643e4031" providerId="LiveId" clId="{10B7453C-0CB2-4E4B-891C-3E97ABAE7167}" dt="2022-01-23T05:31:56.481" v="383" actId="6549"/>
          <ac:spMkLst>
            <pc:docMk/>
            <pc:sldMk cId="735775228" sldId="449"/>
            <ac:spMk id="3075" creationId="{F379C238-48C0-4405-B3A4-02E525A8B4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EC525-C967-4571-9C15-652ADCAD87F7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A238F-B821-4FA7-A22D-D41ED811E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1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3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38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01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16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83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034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35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13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2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1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10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42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786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6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0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50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1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75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84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7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12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94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4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83A87-F439-4777-B719-CAC28092BF7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956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445A-8D52-4C98-BF38-81A557F47A0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58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121D-2401-426D-9BD7-285F0D40296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908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0675"/>
            <a:ext cx="10363200" cy="12033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09" y="1752600"/>
            <a:ext cx="10386291" cy="4343400"/>
          </a:xfrm>
          <a:solidFill>
            <a:schemeClr val="bg1">
              <a:alpha val="43000"/>
            </a:schemeClr>
          </a:solidFill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4137-F667-446A-8028-43E7E917086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58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A53-213C-4B04-BBCB-00EA0501C8F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387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0081-D04E-459C-999C-80F7DE4E54A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2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DD6E-363F-4F3E-89B6-9A645B6F671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732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030F-12C8-44AB-8940-6E5771081AE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408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4EC3-31B4-45FE-8395-2026F997BDD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673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CAE8-8003-43E6-92FB-CC9AB4BC8A3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338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E4B-8EE3-4EF3-965B-08D9ACA5AD8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60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77B00-3B17-44FD-8D67-5FD682ADCD6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57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EE374CF-E32B-4E20-9125-EC278CE685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6553200" cy="1544637"/>
          </a:xfrm>
        </p:spPr>
        <p:txBody>
          <a:bodyPr>
            <a:normAutofit/>
          </a:bodyPr>
          <a:lstStyle/>
          <a:p>
            <a:r>
              <a:rPr lang="zh-CN" altLang="en-US" b="1" dirty="0"/>
              <a:t>磐石之上（</a:t>
            </a:r>
            <a:r>
              <a:rPr lang="en-US" altLang="zh-CN" b="1" dirty="0"/>
              <a:t>7</a:t>
            </a:r>
            <a:r>
              <a:rPr lang="zh-CN" altLang="en-US" b="1" dirty="0"/>
              <a:t>）</a:t>
            </a:r>
            <a:endParaRPr lang="en-US" altLang="zh-CN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78EAF2-4A61-489B-B3FF-9FE5E3C8BC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0"/>
            <a:ext cx="6934200" cy="1447800"/>
          </a:xfrm>
        </p:spPr>
        <p:txBody>
          <a:bodyPr>
            <a:normAutofit/>
          </a:bodyPr>
          <a:lstStyle/>
          <a:p>
            <a:r>
              <a:rPr lang="zh-TW" altLang="en-US" sz="6600" b="1" dirty="0"/>
              <a:t>在基督裏的信</a:t>
            </a:r>
            <a:r>
              <a:rPr lang="zh-CN" altLang="en-US" sz="6600" b="1" dirty="0"/>
              <a:t>心</a:t>
            </a:r>
            <a:endParaRPr lang="zh-CN" alt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聖經中提到的信心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而這個觀點則貫穿了希伯來書十一章整章，如：挪亞在「沒有看見的事上」相信了上帝的話（ </a:t>
            </a:r>
            <a:r>
              <a:rPr lang="en-US" altLang="zh-TW" sz="3200" dirty="0"/>
              <a:t>7 </a:t>
            </a:r>
            <a:r>
              <a:rPr lang="zh-TW" altLang="en-US" sz="3200" dirty="0"/>
              <a:t>節）； 和亞伯一樣，以諾和亞伯拉罕都是「沒有得著所應許的，只不過是從遠處看見，就表示歡迎。」（ </a:t>
            </a:r>
            <a:r>
              <a:rPr lang="en-US" altLang="zh-TW" sz="3200" dirty="0"/>
              <a:t>13 </a:t>
            </a:r>
            <a:r>
              <a:rPr lang="zh-TW" altLang="en-US" sz="3200" dirty="0"/>
              <a:t>節）。 希伯來書的作者給予這些人極崇高的評價，他說：「這些人都是存著信心死了的」（ </a:t>
            </a:r>
            <a:r>
              <a:rPr lang="en-US" altLang="zh-TW" sz="3200" dirty="0"/>
              <a:t>13 </a:t>
            </a:r>
            <a:r>
              <a:rPr lang="zh-TW" altLang="en-US" sz="3200" dirty="0"/>
              <a:t>節）。 連那些殉道者，也是「因著信得了應許，卻還沒有得著所應許的。」（ </a:t>
            </a:r>
            <a:r>
              <a:rPr lang="en-US" altLang="zh-TW" sz="3200" dirty="0"/>
              <a:t>39 </a:t>
            </a:r>
            <a:r>
              <a:rPr lang="zh-TW" altLang="en-US" sz="3200" dirty="0"/>
              <a:t>節）。 對這些人來說，信就是聽到了上帝的印記，相信他的應許，並活在上帝信實的光中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 marL="0" indent="0">
              <a:buNone/>
            </a:pPr>
            <a:r>
              <a:rPr lang="zh-TW" altLang="en-US" sz="3200" dirty="0"/>
              <a:t>在新約中，像「信心」、「相信」這些字句出現了約二百四十多次，幾乎在每一卷書裏都出現過（除了約翰二書和三書）。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62501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信是什麼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「信」 </a:t>
            </a:r>
            <a:r>
              <a:rPr lang="en-US" altLang="zh-TW" sz="3200" dirty="0"/>
              <a:t>(Faith)</a:t>
            </a:r>
            <a:r>
              <a:rPr lang="zh-TW" altLang="en-US" sz="3200" dirty="0"/>
              <a:t>在聖經裏有重大的含意。不幸的是，如今這個字已經被濫用到成了普遍的宗教術語。我們剛才提過，在聖經裏，信指的是一種對基督活潑的個人信靠。但當下有人把其他的宗教也形容成其他的「信仰」 </a:t>
            </a:r>
            <a:r>
              <a:rPr lang="en-US" altLang="zh-TW" sz="3200" dirty="0"/>
              <a:t>(Faith)</a:t>
            </a:r>
            <a:r>
              <a:rPr lang="zh-TW" altLang="en-US" sz="3200" dirty="0"/>
              <a:t>，可是聖經中從來沒有讓「信」 </a:t>
            </a:r>
            <a:r>
              <a:rPr lang="en-US" altLang="zh-TW" sz="3200" dirty="0"/>
              <a:t>(Faith)</a:t>
            </a:r>
            <a:r>
              <a:rPr lang="zh-TW" altLang="en-US" sz="3200" dirty="0"/>
              <a:t>這個字有這樣的用法。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聖經中的「信」是一個極為豐富、極為整體的概念，起碼包括以下多種要素：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信建基於知識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信是一種認同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信是對基督的信靠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02025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信建基於知識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信心是建立在對上帝可知之事上的認識，甚至，在新約聖經中，信心更可說就是對上帝自己的認知。在約翰福十七章我們大祭司的禱文中，主一提到這種的認識，就滿心歡喜地對父上帝說：「認識你是獨一的真神，並且認識你所差來的基督，這就是永生。」（ 約 </a:t>
            </a:r>
            <a:r>
              <a:rPr lang="en-US" altLang="zh-TW" sz="3200" dirty="0"/>
              <a:t>17:3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這句話應當跟約翰福音 </a:t>
            </a:r>
            <a:r>
              <a:rPr lang="en-US" altLang="zh-TW" sz="3200" dirty="0"/>
              <a:t>1:18 </a:t>
            </a:r>
            <a:r>
              <a:rPr lang="zh-TW" altLang="en-US" sz="3200" dirty="0"/>
              <a:t>一併來理解：「從來沒有人見過上帝，只有在父懷裏的獨生子把他彰顯出來。」（ 約 </a:t>
            </a:r>
            <a:r>
              <a:rPr lang="en-US" altLang="zh-TW" sz="3200" dirty="0"/>
              <a:t>1:18</a:t>
            </a:r>
            <a:r>
              <a:rPr lang="zh-TW" altLang="en-US" sz="3200" dirty="0"/>
              <a:t>）這些詞是同出一根的。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約翰的意思就是說，耶穌就是上帝的注釋</a:t>
            </a:r>
            <a:r>
              <a:rPr lang="zh-CN" altLang="en-US" sz="3200" dirty="0"/>
              <a:t>，</a:t>
            </a:r>
            <a:r>
              <a:rPr lang="zh-TW" altLang="en-US" sz="3200" dirty="0"/>
              <a:t>他的出現是把上帝彰顯給我們看。父透過子向門徒的啟示，門徒憑著信看見了，就因此對上帝有了認識（知識）。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14597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信建基於知識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凡信都是要有知識作基礎的。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信心所依據的知識不光是頭腦上的知識，因為聖經中講的真知識一定會帶來一種位格之間的關係。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丈夫和妻子之間的親密關係就是用這樣的話語來描寫的。「知」不是說把自己抽離出來遠遠地站在那裏，很冷靜地、很客觀地去分析研究一個客體。這裏所指的「知」， 會立即帶我們接觸到上帝自己。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試問，還有比這更高的殊榮嗎？但一殊榮，這正是要我們憑信心來領受的。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70723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信是一種認同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69" y="844062"/>
            <a:ext cx="10591800" cy="57911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除了與上帝建立親密的關係以外，信心含意還包括認識到事情的真確性，並且對之表示贊同。相信基督即表示與關乎基督的真理認同，並且想更進一步瞭解他。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其實，認同不一定是在合乎你的意願之下，有時，認同很可能是在與你的意願相違背的情形下發生的。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大數的掃羅的信主，就是這種情形，還有許多其他人也是一樣。他們本來是不要信主的，但是擺在他們面前的證據太強了，叫他們不得不信。就算在日常生活中，我們有時也會說某某人的為人實在太可靠了，不由得我們不信任他。華菲德（ </a:t>
            </a:r>
            <a:r>
              <a:rPr lang="en-US" altLang="zh-TW" sz="3200" dirty="0" err="1"/>
              <a:t>B.B.Warfield</a:t>
            </a:r>
            <a:r>
              <a:rPr lang="zh-TW" altLang="en-US" sz="3200" dirty="0"/>
              <a:t>）講過：「</a:t>
            </a:r>
            <a:r>
              <a:rPr lang="en-US" altLang="zh-TW" sz="3200" dirty="0"/>
              <a:t>『</a:t>
            </a:r>
            <a:r>
              <a:rPr lang="zh-TW" altLang="en-US" sz="3200" dirty="0"/>
              <a:t>信</a:t>
            </a:r>
            <a:r>
              <a:rPr lang="en-US" altLang="zh-TW" sz="3200" dirty="0"/>
              <a:t>』 (Faith)</a:t>
            </a:r>
            <a:r>
              <a:rPr lang="zh-TW" altLang="en-US" sz="3200" dirty="0"/>
              <a:t>或者</a:t>
            </a:r>
            <a:r>
              <a:rPr lang="en-US" altLang="zh-TW" sz="3200" dirty="0"/>
              <a:t>『</a:t>
            </a:r>
            <a:r>
              <a:rPr lang="zh-TW" altLang="en-US" sz="3200" dirty="0"/>
              <a:t>信念</a:t>
            </a:r>
            <a:r>
              <a:rPr lang="en-US" altLang="zh-TW" sz="3200" dirty="0"/>
              <a:t>』 (Belief)</a:t>
            </a:r>
            <a:r>
              <a:rPr lang="zh-TW" altLang="en-US" sz="3200" dirty="0"/>
              <a:t>的含意，不是指一種隨意的、武斷的行動，而是在有足夠理由支持下而產生的一種思想狀態或行動。」 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955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信是一種認同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69" y="844062"/>
            <a:ext cx="10591800" cy="57911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麥銳約翰（ </a:t>
            </a:r>
            <a:r>
              <a:rPr lang="en-US" altLang="zh-TW" sz="3200" dirty="0"/>
              <a:t>John Murray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信是一種「被迫」的同意。什麼意思呢？當理性對所搜集到的證據說夠了的時候，這時的理性是被折服的。那一刻的思想狀態就好像什麼東西被猛的一下摔在地上的那種感覺，這不再是我們可以抗拒、否認或暫緩判決的事。從這個角度來說，「信心」就是一種被迫的、被迫要交出來的、被吩咐要有的一種反應，因為只要是理性斷定足夠合理的，不管我們情願不情願，信已經是必須的結果了。無論我們多麼期望、多麼渴望、多麼熱望事實不是如此，但這不能叫我們相信與證據、判斷相違背的事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6891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信是一種認同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69" y="844062"/>
            <a:ext cx="10591800" cy="57911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麥銳約翰（ </a:t>
            </a:r>
            <a:r>
              <a:rPr lang="en-US" altLang="zh-TW" sz="3200" dirty="0"/>
              <a:t>John Murray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信是一種「被迫」的同意。什麼意思呢？當理性對所搜集到的證據說夠了的時候，這時的理性是被折服的。那一刻的思想狀態就好像什麼東西被猛的一下摔在地上的那種感覺，這不再是我們可以抗拒、否認或暫緩判決的事。從這個角度來說，「信心」就是一種被迫的、被迫要交出來的、被吩咐要有的一種反應，因為只要是理性斷定足夠合理的，不管我們情願不情願，信已經是必須的結果了。無論我們多麼期望、多麼渴望、多麼熱望事實不是如此，但這不能叫我們相信與證據、判斷相違背的事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我們信一個人，因為有足夠的理由相信這人是可靠的。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當理性告訴我們這人可信，我們就不得不相信他，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77142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信是對基督的信靠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69" y="844062"/>
            <a:ext cx="10591800" cy="57911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如果「信」僅僅是這樣一種贊同的話，那就和聖經所說的大有出入了。「信」有比贊同更廣的意思，但絕不會比贊同的意思更窄。多馬對復活後的主的信心，是對復活這件事的認同，但他的信不止這麼簡單，他從心中發出一句話：「我的主，我的上帝！」（ 約</a:t>
            </a:r>
            <a:r>
              <a:rPr lang="en-US" altLang="zh-TW" sz="3200" dirty="0"/>
              <a:t>20:28</a:t>
            </a:r>
            <a:r>
              <a:rPr lang="zh-TW" altLang="en-US" sz="3200" dirty="0"/>
              <a:t>）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83910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>
                <a:solidFill>
                  <a:srgbClr val="FF0000"/>
                </a:solidFill>
              </a:rPr>
              <a:t>信是對基督的信靠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69" y="844062"/>
            <a:ext cx="10556631" cy="601393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這是信仰的核心。雖然「信靠基督」在新約聖經裏不是最常出現的句子，但這句話無疑是指向了整本新約的中心教導。耶穌的時候，有許多人看見他所行的神跡而信他名的，耶穌卻不信任他們（約 </a:t>
            </a:r>
            <a:r>
              <a:rPr lang="en-US" altLang="zh-TW" sz="3200" dirty="0"/>
              <a:t>2:25</a:t>
            </a:r>
            <a:r>
              <a:rPr lang="zh-TW" altLang="en-US" sz="3200" dirty="0"/>
              <a:t>）， 為什麼呢？就是因為他們的信不是對準基督，而是基於他所行的神跡而矣。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來信靠「基督」這一呼召，不斷地在耶穌邀請人來跟隨他時表現出來，最明顯的要數這句寶貴的話語：「你們所有勞苦擔重擔的人啊，到我這裏來吧！我必使你們得安息。我心裏柔和謙卑，你們應當負我的軛，向我學習，你們就必得著心靈的安息。」（ 太 </a:t>
            </a:r>
            <a:r>
              <a:rPr lang="en-US" altLang="zh-TW" sz="3200" dirty="0"/>
              <a:t>11:28-29</a:t>
            </a:r>
            <a:r>
              <a:rPr lang="zh-TW" altLang="en-US" sz="3200" dirty="0"/>
              <a:t>）</a:t>
            </a:r>
          </a:p>
          <a:p>
            <a:pPr marL="0" indent="0">
              <a:buNone/>
            </a:pPr>
            <a:r>
              <a:rPr lang="zh-TW" altLang="en-US" sz="3200" dirty="0"/>
              <a:t>此外，聖經還有其他的用語來表達了同樣的意思－－ 親自投靠主。約翰福音 </a:t>
            </a:r>
            <a:r>
              <a:rPr lang="en-US" altLang="zh-TW" sz="3200" dirty="0"/>
              <a:t>15:1-11 </a:t>
            </a:r>
            <a:r>
              <a:rPr lang="zh-TW" altLang="en-US" sz="3200" dirty="0"/>
              <a:t>說，信就是接受他，並且以完全的信心緊緊抓住他。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12290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>
                <a:solidFill>
                  <a:srgbClr val="FF0000"/>
                </a:solidFill>
              </a:rPr>
              <a:t>信是對基督的信靠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這就是為什麼新約會用摩西的生命來闡明信心的本質（來 </a:t>
            </a:r>
            <a:r>
              <a:rPr lang="en-US" altLang="zh-TW" sz="3200" dirty="0"/>
              <a:t>11:23-28</a:t>
            </a:r>
            <a:r>
              <a:rPr lang="zh-TW" altLang="en-US" sz="3200" dirty="0"/>
              <a:t>）。 對摩西來講，信象徵了放棄世俗的榮華富貴和名譽地位，象徵了忠心服事一群會經常發難的百姓，也象徵了放棄罪中之樂而去與百姓一同忍受艱難。一個人會願意如此為信仰難為自己，到底是出於什麼動機呢？動機在於，他得到了「基督」這一更寶貴價值！「在他看來，為著基督受的淩辱，比埃及的財物更寶貴。」（ 來 </a:t>
            </a:r>
            <a:r>
              <a:rPr lang="en-US" altLang="zh-TW" sz="3200" dirty="0"/>
              <a:t>11:26</a:t>
            </a:r>
            <a:r>
              <a:rPr lang="zh-TW" altLang="en-US" sz="3200" dirty="0"/>
              <a:t>）， 這就是有信心之人的印記了。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6320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1" y="444243"/>
            <a:ext cx="9067800" cy="1079757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0" dirty="0"/>
              <a:t>磐石之上</a:t>
            </a:r>
            <a:r>
              <a:rPr lang="zh-TW" altLang="en-US" sz="4000" dirty="0"/>
              <a:t> </a:t>
            </a:r>
            <a:r>
              <a:rPr lang="zh-CN" altLang="en-US" sz="4000" dirty="0"/>
              <a:t> </a:t>
            </a:r>
            <a:br>
              <a:rPr lang="en-US" altLang="zh-CN" sz="4000" dirty="0"/>
            </a:br>
            <a:r>
              <a:rPr lang="en-US" altLang="zh-CN" sz="4000" dirty="0"/>
              <a:t>The Christian Life -- A Doctrinal Introduction</a:t>
            </a:r>
            <a:endParaRPr lang="zh-CN" altLang="en-US" sz="40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164387" cy="4513716"/>
          </a:xfrm>
        </p:spPr>
        <p:txBody>
          <a:bodyPr/>
          <a:lstStyle/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b="0" dirty="0"/>
              <a:t>Sinclair Ferguson </a:t>
            </a:r>
            <a:r>
              <a:rPr lang="zh-CN" altLang="en-US" dirty="0"/>
              <a:t>辛克莱</a:t>
            </a:r>
            <a:r>
              <a:rPr lang="en-US" altLang="zh-CN" dirty="0"/>
              <a:t>·</a:t>
            </a:r>
            <a:r>
              <a:rPr lang="zh-CN" altLang="en-US" dirty="0"/>
              <a:t>傅格森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sz="2800" dirty="0"/>
              <a:t>改革宗神学院</a:t>
            </a:r>
            <a:r>
              <a:rPr lang="en-US" altLang="zh-CN" sz="2800" dirty="0"/>
              <a:t>( Reformed Theological Seminary) </a:t>
            </a:r>
            <a:r>
              <a:rPr lang="zh-CN" altLang="en-US" sz="2800" dirty="0"/>
              <a:t>系统神学教授</a:t>
            </a:r>
            <a:endParaRPr lang="en-US" altLang="zh-CN" sz="28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sz="2800" dirty="0"/>
              <a:t>著作至少</a:t>
            </a:r>
            <a:r>
              <a:rPr lang="en-US" altLang="zh-CN" sz="2800" dirty="0"/>
              <a:t>30</a:t>
            </a:r>
            <a:r>
              <a:rPr lang="zh-CN" altLang="en-US" sz="2800" dirty="0"/>
              <a:t>本，涉及神学，研经，专题，历史人物，短文</a:t>
            </a:r>
            <a:endParaRPr lang="en-US" altLang="zh-CN" sz="28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TW" altLang="en-US" dirty="0"/>
              <a:t>磐石之上 </a:t>
            </a:r>
            <a:r>
              <a:rPr lang="zh-CN" altLang="en-US" dirty="0"/>
              <a:t>是主要的神学著作</a:t>
            </a:r>
            <a:endParaRPr lang="en-US" altLang="zh-CN" sz="2800" dirty="0"/>
          </a:p>
          <a:p>
            <a:pPr marL="0" indent="0">
              <a:buNone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7140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信心的種類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以上所說的固然是信心的特質，但信心還有其他層面的意思。真正的信仰特性和本質不在於信的本身而在於信的物件。信能叫人渾然忘我而進入基督，因此信的力量乃在乎基督的屬性。即使信心最軟弱的人，也和其他人一樣，有一位剛強的基督！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信心的程度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信心的類別</a:t>
            </a:r>
            <a:endParaRPr lang="en-US" altLang="zh-TW" sz="3200" dirty="0"/>
          </a:p>
          <a:p>
            <a:pPr marL="571500" indent="-571500">
              <a:buAutoNum type="romanLcParenBoth"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429088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信心的程度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信心的程度有大有小。新約聖經提到「小信」（ 太 </a:t>
            </a:r>
            <a:r>
              <a:rPr lang="en-US" altLang="zh-TW" sz="3200" dirty="0"/>
              <a:t>6:30;8:26;14:31;16:8</a:t>
            </a:r>
            <a:r>
              <a:rPr lang="zh-TW" altLang="en-US" sz="3200" dirty="0"/>
              <a:t>）和「大信」（ 太</a:t>
            </a:r>
            <a:r>
              <a:rPr lang="en-US" altLang="zh-TW" sz="3200" dirty="0"/>
              <a:t>8:10;15:28</a:t>
            </a:r>
            <a:r>
              <a:rPr lang="zh-TW" altLang="en-US" sz="3200" dirty="0"/>
              <a:t>）、 軟弱的信心軟弱的和剛強的信心（羅 </a:t>
            </a:r>
            <a:r>
              <a:rPr lang="en-US" altLang="zh-TW" sz="3200" dirty="0"/>
              <a:t>4:19-20</a:t>
            </a:r>
            <a:r>
              <a:rPr lang="zh-TW" altLang="en-US" sz="3200" dirty="0"/>
              <a:t>）、 漸長的信心（帖後 </a:t>
            </a:r>
            <a:r>
              <a:rPr lang="en-US" altLang="zh-TW" sz="3200" dirty="0"/>
              <a:t>1:3</a:t>
            </a:r>
            <a:r>
              <a:rPr lang="zh-TW" altLang="en-US" sz="3200" dirty="0"/>
              <a:t>）、 無偽的信心（提後 </a:t>
            </a:r>
            <a:r>
              <a:rPr lang="en-US" altLang="zh-TW" sz="3200" dirty="0"/>
              <a:t>1:5</a:t>
            </a:r>
            <a:r>
              <a:rPr lang="zh-TW" altLang="en-US" sz="3200" dirty="0"/>
              <a:t>）、 健全的信（多 </a:t>
            </a:r>
            <a:r>
              <a:rPr lang="en-US" altLang="zh-TW" sz="3200" dirty="0"/>
              <a:t>1:13;2:2</a:t>
            </a:r>
            <a:r>
              <a:rPr lang="zh-TW" altLang="en-US" sz="3200" dirty="0"/>
              <a:t>）、 信心的確據（來 </a:t>
            </a:r>
            <a:r>
              <a:rPr lang="en-US" altLang="zh-TW" sz="3200" dirty="0"/>
              <a:t>10:22</a:t>
            </a:r>
            <a:r>
              <a:rPr lang="zh-TW" altLang="en-US" sz="3200" dirty="0"/>
              <a:t>）、 全備的信（林前 </a:t>
            </a:r>
            <a:r>
              <a:rPr lang="en-US" altLang="zh-TW" sz="3200" dirty="0"/>
              <a:t>13:2</a:t>
            </a:r>
            <a:r>
              <a:rPr lang="zh-TW" altLang="en-US" sz="3200" dirty="0"/>
              <a:t>）和失落了的信（提前 </a:t>
            </a:r>
            <a:r>
              <a:rPr lang="en-US" altLang="zh-TW" sz="3200" dirty="0"/>
              <a:t>1:19</a:t>
            </a:r>
            <a:r>
              <a:rPr lang="zh-TW" altLang="en-US" sz="3200" dirty="0"/>
              <a:t>）。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信的</a:t>
            </a:r>
            <a:r>
              <a:rPr lang="zh-CN" altLang="en-US" sz="3200" dirty="0"/>
              <a:t>对象</a:t>
            </a:r>
            <a:r>
              <a:rPr lang="zh-TW" altLang="en-US" sz="3200" dirty="0"/>
              <a:t>是昨日、今日、直到永遠永不改變的基督。</a:t>
            </a:r>
          </a:p>
          <a:p>
            <a:pPr marL="0" indent="0">
              <a:buNone/>
            </a:pPr>
            <a:r>
              <a:rPr lang="zh-TW" altLang="en-US" sz="3200" dirty="0"/>
              <a:t>但是我們對他的愛、對他良善的認識、對他道路的順從，以及對經歷上帝能力的大小，都會隨著信心的加強而增長的。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8502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信心的程度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強壯的信心能促使我們把從上帝而來的恩賜，發揮得淋漓盡致（羅 </a:t>
            </a:r>
            <a:r>
              <a:rPr lang="en-US" altLang="zh-TW" sz="3200" dirty="0"/>
              <a:t>12:3</a:t>
            </a:r>
            <a:r>
              <a:rPr lang="zh-TW" altLang="en-US" sz="3200" dirty="0"/>
              <a:t>）。</a:t>
            </a:r>
          </a:p>
          <a:p>
            <a:pPr marL="0" indent="0">
              <a:buNone/>
            </a:pPr>
            <a:r>
              <a:rPr lang="zh-TW" altLang="en-US" sz="3200" dirty="0"/>
              <a:t>同時保羅也教導我們，要我們各自看自己信心的大小要看得合乎中道，不可只因別人的信心比我們的弱或者比我們的強（羅 </a:t>
            </a:r>
            <a:r>
              <a:rPr lang="en-US" altLang="zh-TW" sz="3200" dirty="0"/>
              <a:t>14:1</a:t>
            </a:r>
            <a:r>
              <a:rPr lang="zh-TW" altLang="en-US" sz="3200" dirty="0"/>
              <a:t>）而輕看別人，或可論斷別人。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在信心的大家庭裏，永遠會有改變、有成長、有進步，但有時也免不了會生病軟弱。信心在屬上帝的人心裏是有分別的，信徒不是個個像油印副本一樣的。教會永遠是依靠永活基督而堅立的。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9628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信心的種類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新約聖經暗示信心除了有程度上的分別，還有種類上的分別。因見到神跡而信主的（約</a:t>
            </a:r>
            <a:r>
              <a:rPr lang="en-US" altLang="zh-TW" sz="3200" dirty="0"/>
              <a:t>2:23</a:t>
            </a:r>
            <a:r>
              <a:rPr lang="zh-TW" altLang="en-US" sz="3200" dirty="0"/>
              <a:t>）不等於就是使人得救的信心。主對這種信心作不同的回應，是不足為怪的。同樣，主在快講完登山寶訓時，對那些奉他名行異能的人作過這番警告：「到那天</a:t>
            </a:r>
            <a:r>
              <a:rPr lang="en-US" altLang="zh-TW" sz="3200" dirty="0"/>
              <a:t>...</a:t>
            </a:r>
            <a:r>
              <a:rPr lang="zh-TW" altLang="en-US" sz="3200" dirty="0"/>
              <a:t>我必須向他們聲明：</a:t>
            </a:r>
            <a:r>
              <a:rPr lang="en-US" altLang="zh-TW" sz="3200" dirty="0"/>
              <a:t>『</a:t>
            </a:r>
            <a:r>
              <a:rPr lang="zh-TW" altLang="en-US" sz="3200" dirty="0"/>
              <a:t>我從來不認識你們；你們這些作惡的人，離開我去吧！</a:t>
            </a:r>
            <a:r>
              <a:rPr lang="en-US" altLang="zh-TW" sz="3200" dirty="0"/>
              <a:t>』</a:t>
            </a:r>
            <a:r>
              <a:rPr lang="zh-TW" altLang="en-US" sz="3200" dirty="0"/>
              <a:t>」（ 太 </a:t>
            </a:r>
            <a:r>
              <a:rPr lang="en-US" altLang="zh-TW" sz="3200" dirty="0"/>
              <a:t>7:23</a:t>
            </a:r>
            <a:r>
              <a:rPr lang="zh-TW" altLang="en-US" sz="3200" dirty="0"/>
              <a:t>）。 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36390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信心的種類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這會不會就是指保羅說的可以挪移大山卻沒有愛的信心呢？（ 林前 </a:t>
            </a:r>
            <a:r>
              <a:rPr lang="en-US" altLang="zh-TW" sz="3200" dirty="0"/>
              <a:t>13:2</a:t>
            </a:r>
            <a:r>
              <a:rPr lang="zh-TW" altLang="en-US" sz="3200" dirty="0"/>
              <a:t>）很明顯，建基在屬靈恩賜上的信心不一定就是得救的信心。新約聖經斬釘截鐵地道明恩賜不是恩典，恩賜的實施是可以在經歷救恩以外發生的。這的確是對所有領受過聖靈恩賜之人的一個嚴重警告，無論他們領受的是講道的恩賜、治理的恩賜、牧養的恩賜，還是其他什麼恩賜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真正的、使人得救的、叫人信靠的信心，即我們對上帝恩典有所回應的信心，是上帝救恩所賜的。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2676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信心的種類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058400" cy="5410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無論你怎麼解釋以弗所書 </a:t>
            </a:r>
            <a:r>
              <a:rPr lang="en-US" altLang="zh-TW" sz="3200" dirty="0"/>
              <a:t>2:8</a:t>
            </a:r>
            <a:r>
              <a:rPr lang="zh-TW" altLang="en-US" sz="3200" dirty="0"/>
              <a:t>：「你們得救是靠著恩典，藉著信心，這不是出於自己，而是上帝所賜的。」（ 其實這裏說得很清楚，信心是上帝所賜的）， 保羅在以弗所書後面明確表示信心是「從父上帝和主耶穌基督臨到」我們的（弗 </a:t>
            </a:r>
            <a:r>
              <a:rPr lang="en-US" altLang="zh-TW" sz="3200" dirty="0"/>
              <a:t>6:23</a:t>
            </a:r>
            <a:r>
              <a:rPr lang="zh-TW" altLang="en-US" sz="3200" dirty="0"/>
              <a:t>）。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/>
              <a:t>這</a:t>
            </a:r>
            <a:r>
              <a:rPr lang="zh-TW" altLang="en-US" sz="3200" dirty="0"/>
              <a:t>不是說上帝</a:t>
            </a:r>
            <a:r>
              <a:rPr lang="zh-TW" altLang="en-US" sz="3200"/>
              <a:t>會代替我們</a:t>
            </a:r>
            <a:r>
              <a:rPr lang="zh-TW" altLang="en-US" sz="3200" dirty="0"/>
              <a:t>相信，不然的話，我們都會變成消極的宿命論者了。是我們自己信基督，上帝不會</a:t>
            </a:r>
            <a:r>
              <a:rPr lang="zh-TW" altLang="en-US" sz="3200"/>
              <a:t>、也不</a:t>
            </a:r>
            <a:r>
              <a:rPr lang="zh-TW" altLang="en-US" sz="3200" dirty="0"/>
              <a:t>能夠替我們信耶穌。但我們之所以有信，乃是因為他先在我們心裏賜下了信的可能性</a:t>
            </a:r>
            <a:r>
              <a:rPr lang="zh-TW" altLang="en-US" sz="3200"/>
              <a:t>。當我們</a:t>
            </a:r>
            <a:r>
              <a:rPr lang="zh-TW" altLang="en-US" sz="3200" dirty="0"/>
              <a:t>說：「主啊，我信，求你説明我的不信。」 我們就是已經踏進了上帝這救恩計畫</a:t>
            </a:r>
            <a:r>
              <a:rPr lang="zh-TW" altLang="en-US" sz="3200"/>
              <a:t>中的一個</a:t>
            </a:r>
            <a:r>
              <a:rPr lang="zh-TW" altLang="en-US" sz="3200" dirty="0"/>
              <a:t>新階段了。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73577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重生與福音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10972800" cy="55625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在這本書裏</a:t>
            </a:r>
            <a:r>
              <a:rPr lang="zh-TW" altLang="en-US" sz="3200" dirty="0"/>
              <a:t>，我們所說的「重生」， 指的是那最基本的概念，即上帝是怎樣將新生命從祂自己殖播到人的心裏，也就是約翰壹書中所講的，那賜人新生命種子的那一刻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三幅畫面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被生下的圖畫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再創造的圖畫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復活的圖畫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68854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為何一定要重生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4101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除非一個人被重生，否則他是無法看見上帝的國的；除非一個人被重生，否則他更是無法進上帝的國的（約 </a:t>
            </a:r>
            <a:r>
              <a:rPr lang="en-US" altLang="zh-TW" sz="3200" dirty="0"/>
              <a:t>3:3,5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為什麼呢？主給了我們三個答案</a:t>
            </a:r>
            <a:r>
              <a:rPr lang="zh-CN" altLang="en-US" sz="3200" dirty="0"/>
              <a:t>：</a:t>
            </a:r>
            <a:endParaRPr lang="en-US" altLang="zh-CN" sz="3200" dirty="0"/>
          </a:p>
          <a:p>
            <a:pPr marL="0" indent="0">
              <a:buNone/>
            </a:pPr>
            <a:r>
              <a:rPr lang="zh-TW" altLang="en-US" sz="3200" dirty="0"/>
              <a:t>人是屬肉體的 </a:t>
            </a:r>
            <a:r>
              <a:rPr lang="en-US" altLang="zh-TW" sz="3200" dirty="0"/>
              <a:t>– </a:t>
            </a:r>
            <a:r>
              <a:rPr lang="zh-TW" altLang="en-US" sz="3200" dirty="0"/>
              <a:t>性情的本质</a:t>
            </a:r>
            <a:endParaRPr lang="en-US" altLang="zh-TW" sz="3200" dirty="0"/>
          </a:p>
          <a:p>
            <a:pPr marL="0" indent="0">
              <a:buNone/>
            </a:pPr>
            <a:r>
              <a:rPr lang="zh-CN" altLang="en-US" sz="3200" dirty="0"/>
              <a:t>人是瞎眼的 </a:t>
            </a:r>
            <a:r>
              <a:rPr lang="en-US" altLang="zh-CN" sz="3200" dirty="0"/>
              <a:t>– </a:t>
            </a:r>
            <a:r>
              <a:rPr lang="zh-CN" altLang="en-US" sz="3200" dirty="0"/>
              <a:t>败坏的理性</a:t>
            </a:r>
            <a:endParaRPr lang="en-US" altLang="zh-CN" sz="3200" dirty="0"/>
          </a:p>
          <a:p>
            <a:pPr marL="0" indent="0">
              <a:buNone/>
            </a:pPr>
            <a:r>
              <a:rPr lang="zh-TW" altLang="en-US" sz="3200" dirty="0"/>
              <a:t>人是軟弱無力的 </a:t>
            </a:r>
            <a:r>
              <a:rPr lang="en-US" altLang="zh-TW" sz="3200" dirty="0"/>
              <a:t>– </a:t>
            </a:r>
            <a:r>
              <a:rPr lang="zh-TW" altLang="en-US" sz="3200" dirty="0"/>
              <a:t>受奴役的意志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29973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重生的性質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2870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571500" indent="-571500">
              <a:buAutoNum type="romanLcParenBoth"/>
            </a:pPr>
            <a:r>
              <a:rPr lang="zh-TW" altLang="en-US" sz="3200" dirty="0"/>
              <a:t>新生命是屬天的 </a:t>
            </a:r>
            <a:r>
              <a:rPr lang="en-US" altLang="zh-CN" sz="3200" dirty="0"/>
              <a:t>- </a:t>
            </a:r>
            <a:r>
              <a:rPr lang="zh-TW" altLang="en-US" sz="3200" dirty="0"/>
              <a:t>「從上而來」</a:t>
            </a:r>
            <a:endParaRPr lang="en-US" altLang="zh-TW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新生命是上帝所賜的 </a:t>
            </a:r>
            <a:r>
              <a:rPr lang="en-US" altLang="zh-CN" sz="3200" dirty="0"/>
              <a:t>– </a:t>
            </a:r>
            <a:r>
              <a:rPr lang="zh-CN" altLang="en-US" sz="3200" dirty="0"/>
              <a:t>非按人意</a:t>
            </a:r>
            <a:endParaRPr lang="en-US" altLang="zh-CN" sz="32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新生命是借著</a:t>
            </a:r>
            <a:r>
              <a:rPr lang="zh-TW" altLang="en-US" sz="3200" dirty="0">
                <a:solidFill>
                  <a:srgbClr val="FF0000"/>
                </a:solidFill>
              </a:rPr>
              <a:t>更新</a:t>
            </a:r>
            <a:r>
              <a:rPr lang="zh-TW" altLang="en-US" sz="3200" dirty="0"/>
              <a:t>的大能而產生的 </a:t>
            </a:r>
            <a:r>
              <a:rPr lang="en-US" altLang="zh-CN" sz="3200" dirty="0"/>
              <a:t>– </a:t>
            </a:r>
            <a:r>
              <a:rPr lang="zh-CN" altLang="en-US" sz="3200" dirty="0"/>
              <a:t>全面更新</a:t>
            </a:r>
            <a:endParaRPr lang="en-US" altLang="zh-CN" sz="3200" dirty="0"/>
          </a:p>
          <a:p>
            <a:pPr marL="0" indent="0">
              <a:buNone/>
            </a:pPr>
            <a:r>
              <a:rPr lang="zh-TW" altLang="en-US" sz="3200" dirty="0"/>
              <a:t>重生叫我們過一種新的生活。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這種公義的生活可以從三方面表現出來：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第一，從上帝生的會愛其他的信徒（約壹 </a:t>
            </a:r>
            <a:r>
              <a:rPr lang="en-US" altLang="zh-TW" sz="3200" dirty="0"/>
              <a:t>4:7</a:t>
            </a:r>
            <a:r>
              <a:rPr lang="zh-TW" altLang="en-US" sz="3200" dirty="0"/>
              <a:t>），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第二，他能夠勝過世界（約壹</a:t>
            </a:r>
            <a:r>
              <a:rPr lang="en-US" altLang="zh-TW" sz="3200" dirty="0"/>
              <a:t>5:4</a:t>
            </a:r>
            <a:r>
              <a:rPr lang="zh-TW" altLang="en-US" sz="3200" dirty="0"/>
              <a:t>），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第三，他不會不斷地犯罪（約壹 </a:t>
            </a:r>
            <a:r>
              <a:rPr lang="en-US" altLang="zh-TW" sz="3200" dirty="0"/>
              <a:t>3:9</a:t>
            </a:r>
            <a:r>
              <a:rPr lang="zh-TW" altLang="en-US" sz="3200" dirty="0"/>
              <a:t>）</a:t>
            </a:r>
            <a:endParaRPr lang="en-US" altLang="zh-CN" sz="3200" dirty="0"/>
          </a:p>
          <a:p>
            <a:pPr marL="571500" indent="-571500">
              <a:buAutoNum type="romanLcParenBoth"/>
            </a:pPr>
            <a:endParaRPr lang="en-US" altLang="zh-TW" sz="3200" dirty="0"/>
          </a:p>
          <a:p>
            <a:pPr marL="571500" indent="-571500">
              <a:buAutoNum type="romanLcParenBoth"/>
            </a:pPr>
            <a:endParaRPr lang="en-US" altLang="zh-TW" sz="3200" dirty="0"/>
          </a:p>
          <a:p>
            <a:pPr marL="571500" indent="-571500">
              <a:buAutoNum type="romanLcParenBoth"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4965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在基督裏的信心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重生，即新生命在我們裏面的栽種，與進入天國所必須的悔改和信心是不可分割的。當一個人被重生後，他得見天國，並且得進入天國（約 </a:t>
            </a:r>
            <a:r>
              <a:rPr lang="en-US" altLang="zh-TW" sz="3200" dirty="0"/>
              <a:t>3:3,5</a:t>
            </a:r>
            <a:r>
              <a:rPr lang="zh-TW" altLang="en-US" sz="3200" dirty="0"/>
              <a:t>）， 同時他也必須藉著向上帝悔改以及對耶穌基督的信靠才能進去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我們或許會覺得，照著以上這個次序，大概聖經的教導是悔改先于信心。甚至公式</a:t>
            </a:r>
            <a:r>
              <a:rPr lang="zh-CN" altLang="en-US" sz="3200" dirty="0"/>
              <a:t>化</a:t>
            </a:r>
            <a:r>
              <a:rPr lang="zh-TW" altLang="en-US" sz="3200" dirty="0"/>
              <a:t>：除非我們先認錯，先為自己的罪感到難過，否則我們是永遠不能信靠基督的。</a:t>
            </a:r>
            <a:r>
              <a:rPr lang="en-US" altLang="zh-CN" sz="3200" dirty="0"/>
              <a:t>-- </a:t>
            </a:r>
            <a:r>
              <a:rPr lang="zh-CN" altLang="en-US" sz="3200" dirty="0"/>
              <a:t>错误</a:t>
            </a:r>
            <a:endParaRPr lang="zh-TW" altLang="en-US" sz="3200" dirty="0"/>
          </a:p>
          <a:p>
            <a:pPr marL="0" indent="0">
              <a:buNone/>
            </a:pPr>
            <a:r>
              <a:rPr lang="zh-CN" altLang="en-US" sz="3200" dirty="0"/>
              <a:t>把</a:t>
            </a:r>
            <a:r>
              <a:rPr lang="zh-TW" altLang="en-US" sz="3200" dirty="0"/>
              <a:t>悔改和悟罪混為一談</a:t>
            </a:r>
            <a:r>
              <a:rPr lang="zh-CN" altLang="en-US" sz="3200" dirty="0"/>
              <a:t>，</a:t>
            </a:r>
            <a:r>
              <a:rPr lang="zh-TW" altLang="en-US" sz="3200" dirty="0"/>
              <a:t>無助於了解救恩，因為它鼓吹了一種觀點，即悔改是有一個固定的指標，因為悔改成了信心的先決條件。新約聖經的教導分明不是如此，</a:t>
            </a:r>
            <a:r>
              <a:rPr lang="zh-TW" altLang="en-US" sz="3200" dirty="0">
                <a:solidFill>
                  <a:srgbClr val="FF0000"/>
                </a:solidFill>
              </a:rPr>
              <a:t>悔改有別於悟罪。</a:t>
            </a:r>
            <a:r>
              <a:rPr lang="zh-TW" altLang="en-US" sz="3200" dirty="0"/>
              <a:t>往往，對罪徹底的悔悟是發生在信主之後而不是在信主之前的。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08219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在基督裏的信心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其次，如果我們能把悔改和信主這兩項的次序對調一下，也許更為合適。只有把信心建立在對上帝和對他話語之上，在這樣的信心所產生出來的悔改，才是福音派信仰所指的悔改。這也是寫詩篇 </a:t>
            </a:r>
            <a:r>
              <a:rPr lang="en-US" altLang="zh-TW" sz="3200" dirty="0"/>
              <a:t>130 </a:t>
            </a:r>
            <a:r>
              <a:rPr lang="zh-TW" altLang="en-US" sz="3200" dirty="0"/>
              <a:t>篇之作者的立場（詩 </a:t>
            </a:r>
            <a:r>
              <a:rPr lang="en-US" altLang="zh-TW" sz="3200" dirty="0"/>
              <a:t>130: 4</a:t>
            </a:r>
            <a:r>
              <a:rPr lang="zh-TW" altLang="en-US" sz="3200" dirty="0"/>
              <a:t>）， 由於詩篇作者看見了並且相信了上帝的赦罪之恩，他才在悔改中敬畏上帝。同樣，五旬節那一天，彼得勸戒他的聽眾說：「你們應當悔改，並且每一個人都要奉耶穌基督的名受洗，使你們的罪得赦。」（ 徒 </a:t>
            </a:r>
            <a:r>
              <a:rPr lang="en-US" altLang="zh-TW" sz="3200" dirty="0"/>
              <a:t>2:38</a:t>
            </a:r>
            <a:r>
              <a:rPr lang="zh-TW" altLang="en-US" sz="3200" dirty="0"/>
              <a:t>）這話提到赦罪的盼望，這盼望提出來是叫人憑信心抓住這個應許後，能存悔改的心奔向主懷。因此，信心和悔改的心應當被視為一對鴛鴦伴侶，彼此是不可分割的。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03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聖經中提到的信心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根據英文欽定本譯本，「信心」在舊約聖經裏只出現過兩次</a:t>
            </a:r>
            <a:r>
              <a:rPr lang="zh-CN" altLang="en-US" sz="3200" dirty="0"/>
              <a:t>，</a:t>
            </a:r>
            <a:r>
              <a:rPr lang="zh-TW" altLang="en-US" sz="3200" dirty="0"/>
              <a:t>不過，在舊約經文和在新約對舊約的詮釋經文中，我們不難看到，信心在屬上帝的人生命裏佔有多重要的角色。例如，希伯來書第十一章就列舉的眾多前約中的先賢，在那裏所強調的都是他們有信心的本質。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還有，律法和先知所見證的這個福音資</a:t>
            </a:r>
            <a:r>
              <a:rPr lang="zh-CN" altLang="en-US" sz="3200" dirty="0"/>
              <a:t>信息</a:t>
            </a:r>
            <a:r>
              <a:rPr lang="zh-TW" altLang="en-US" sz="3200" dirty="0"/>
              <a:t>（羅 </a:t>
            </a:r>
            <a:r>
              <a:rPr lang="en-US" altLang="zh-TW" sz="3200" dirty="0"/>
              <a:t>3:21</a:t>
            </a:r>
            <a:r>
              <a:rPr lang="zh-TW" altLang="en-US" sz="3200" dirty="0"/>
              <a:t>）， 是可以根據舊約經文來傳講的。保羅在羅馬書中提出的因信稱義這個教義，其根據乃來自哈巴穀書 </a:t>
            </a:r>
            <a:r>
              <a:rPr lang="en-US" altLang="zh-TW" sz="3200" dirty="0"/>
              <a:t>2:4 </a:t>
            </a:r>
            <a:r>
              <a:rPr lang="zh-TW" altLang="en-US" sz="3200" dirty="0"/>
              <a:t>的。所以說，無論「信心」這兩個字的出現率有多低，信心這件事，在舊約，在新約，都是一件不容置疑的事實。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20788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聖經中提到的信心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10591800" cy="5562598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其實，在舊約裏，「信心」往往是用「信靠、順服」等詞句來表達的，這些詞的意思就是依偎、投靠或者對什麼東西有把握。有多處的經文，尤其是在詩篇，經常提到這種使人得救的信靠（詩 </a:t>
            </a:r>
            <a:r>
              <a:rPr lang="en-US" altLang="zh-TW" sz="3200" dirty="0"/>
              <a:t>4:5;9:10;22:4;25:2</a:t>
            </a:r>
            <a:r>
              <a:rPr lang="zh-TW" altLang="en-US" sz="3200" dirty="0"/>
              <a:t>）等，聖經要表達的是要信靠上帝的本性，順服他話語中活潑的聲音。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如此一來，信心的對象在舊約裏就自然成了上帝的應許，即那等到基督來成就的應許。</a:t>
            </a:r>
            <a:r>
              <a:rPr lang="zh-TW" altLang="en-US" sz="3200" dirty="0">
                <a:solidFill>
                  <a:srgbClr val="FF0000"/>
                </a:solidFill>
              </a:rPr>
              <a:t>他們的信是往前看的，正如我們現在的信是往後看的一樣，信的對象都是基督。</a:t>
            </a:r>
            <a:r>
              <a:rPr lang="zh-TW" altLang="en-US" sz="3200" dirty="0"/>
              <a:t>希伯來書對這一點講得非常妙：「信就是對所盼望之事的把握，是還沒有看見之事的明證。」（ 來</a:t>
            </a:r>
            <a:r>
              <a:rPr lang="en-US" altLang="zh-TW" sz="3200" dirty="0"/>
              <a:t>11:1</a:t>
            </a:r>
            <a:r>
              <a:rPr lang="zh-TW" altLang="en-US" sz="3200" dirty="0"/>
              <a:t>）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10395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Ocea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29802</TotalTime>
  <Words>3518</Words>
  <Application>Microsoft Office PowerPoint</Application>
  <PresentationFormat>Widescreen</PresentationFormat>
  <Paragraphs>125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Ocean</vt:lpstr>
      <vt:lpstr>磐石之上（7）</vt:lpstr>
      <vt:lpstr>磐石之上   The Christian Life -- A Doctrinal Introduction</vt:lpstr>
      <vt:lpstr>重生與福音</vt:lpstr>
      <vt:lpstr>為何一定要重生</vt:lpstr>
      <vt:lpstr>重生的性質</vt:lpstr>
      <vt:lpstr>在基督裏的信心</vt:lpstr>
      <vt:lpstr>在基督裏的信心</vt:lpstr>
      <vt:lpstr>聖經中提到的信心</vt:lpstr>
      <vt:lpstr>聖經中提到的信心</vt:lpstr>
      <vt:lpstr>聖經中提到的信心</vt:lpstr>
      <vt:lpstr>信是什麼</vt:lpstr>
      <vt:lpstr>信建基於知識</vt:lpstr>
      <vt:lpstr>信建基於知識</vt:lpstr>
      <vt:lpstr>信是一種認同</vt:lpstr>
      <vt:lpstr>信是一種認同</vt:lpstr>
      <vt:lpstr>信是一種認同</vt:lpstr>
      <vt:lpstr>信是對基督的信靠</vt:lpstr>
      <vt:lpstr>信是對基督的信靠</vt:lpstr>
      <vt:lpstr>信是對基督的信靠</vt:lpstr>
      <vt:lpstr>信心的種類</vt:lpstr>
      <vt:lpstr>信心的程度</vt:lpstr>
      <vt:lpstr>信心的程度</vt:lpstr>
      <vt:lpstr>信心的種類</vt:lpstr>
      <vt:lpstr>信心的種類</vt:lpstr>
      <vt:lpstr>信心的種類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开卷有益 (1)</dc:title>
  <dc:creator>Wei-hsung Lin</dc:creator>
  <cp:lastModifiedBy>Wei-hsung Lin</cp:lastModifiedBy>
  <cp:revision>9</cp:revision>
  <dcterms:created xsi:type="dcterms:W3CDTF">2019-10-27T22:58:47Z</dcterms:created>
  <dcterms:modified xsi:type="dcterms:W3CDTF">2022-01-23T05:32:00Z</dcterms:modified>
</cp:coreProperties>
</file>