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6"/>
  </p:notesMasterIdLst>
  <p:sldIdLst>
    <p:sldId id="256" r:id="rId2"/>
    <p:sldId id="290" r:id="rId3"/>
    <p:sldId id="306" r:id="rId4"/>
    <p:sldId id="341" r:id="rId5"/>
    <p:sldId id="370" r:id="rId6"/>
    <p:sldId id="377" r:id="rId7"/>
    <p:sldId id="383" r:id="rId8"/>
    <p:sldId id="388" r:id="rId9"/>
    <p:sldId id="393" r:id="rId10"/>
    <p:sldId id="398" r:id="rId11"/>
    <p:sldId id="399" r:id="rId12"/>
    <p:sldId id="400" r:id="rId13"/>
    <p:sldId id="401" r:id="rId14"/>
    <p:sldId id="402" r:id="rId15"/>
    <p:sldId id="403" r:id="rId16"/>
    <p:sldId id="405" r:id="rId17"/>
    <p:sldId id="404" r:id="rId18"/>
    <p:sldId id="406" r:id="rId19"/>
    <p:sldId id="407" r:id="rId20"/>
    <p:sldId id="408" r:id="rId21"/>
    <p:sldId id="409" r:id="rId22"/>
    <p:sldId id="410" r:id="rId23"/>
    <p:sldId id="411" r:id="rId24"/>
    <p:sldId id="412" r:id="rId25"/>
    <p:sldId id="413" r:id="rId26"/>
    <p:sldId id="414" r:id="rId27"/>
    <p:sldId id="415" r:id="rId28"/>
    <p:sldId id="416" r:id="rId29"/>
    <p:sldId id="417" r:id="rId30"/>
    <p:sldId id="418" r:id="rId31"/>
    <p:sldId id="419" r:id="rId32"/>
    <p:sldId id="420" r:id="rId33"/>
    <p:sldId id="421" r:id="rId34"/>
    <p:sldId id="422" r:id="rId35"/>
    <p:sldId id="423" r:id="rId36"/>
    <p:sldId id="424" r:id="rId37"/>
    <p:sldId id="425" r:id="rId38"/>
    <p:sldId id="426" r:id="rId39"/>
    <p:sldId id="427" r:id="rId40"/>
    <p:sldId id="428" r:id="rId41"/>
    <p:sldId id="429" r:id="rId42"/>
    <p:sldId id="430" r:id="rId43"/>
    <p:sldId id="431" r:id="rId44"/>
    <p:sldId id="432"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CD6991-D8BB-4AC6-BA7F-A9FD5ADBF763}" v="53" dt="2022-01-01T01:44:52.1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5" autoAdjust="0"/>
    <p:restoredTop sz="94660"/>
  </p:normalViewPr>
  <p:slideViewPr>
    <p:cSldViewPr>
      <p:cViewPr varScale="1">
        <p:scale>
          <a:sx n="74" d="100"/>
          <a:sy n="74" d="100"/>
        </p:scale>
        <p:origin x="78" y="294"/>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hsung Lin" userId="27d5a8ae643e4031" providerId="LiveId" clId="{FFCD6991-D8BB-4AC6-BA7F-A9FD5ADBF763}"/>
    <pc:docChg chg="undo custSel addSld delSld modSld sldOrd">
      <pc:chgData name="Wei-hsung Lin" userId="27d5a8ae643e4031" providerId="LiveId" clId="{FFCD6991-D8BB-4AC6-BA7F-A9FD5ADBF763}" dt="2022-01-01T01:48:55.618" v="475" actId="6549"/>
      <pc:docMkLst>
        <pc:docMk/>
      </pc:docMkLst>
      <pc:sldChg chg="modSp mod">
        <pc:chgData name="Wei-hsung Lin" userId="27d5a8ae643e4031" providerId="LiveId" clId="{FFCD6991-D8BB-4AC6-BA7F-A9FD5ADBF763}" dt="2021-12-31T21:07:19.896" v="3"/>
        <pc:sldMkLst>
          <pc:docMk/>
          <pc:sldMk cId="1471941906" sldId="377"/>
        </pc:sldMkLst>
        <pc:spChg chg="mod">
          <ac:chgData name="Wei-hsung Lin" userId="27d5a8ae643e4031" providerId="LiveId" clId="{FFCD6991-D8BB-4AC6-BA7F-A9FD5ADBF763}" dt="2021-12-31T21:07:19.896" v="3"/>
          <ac:spMkLst>
            <pc:docMk/>
            <pc:sldMk cId="1471941906" sldId="377"/>
            <ac:spMk id="3075" creationId="{F379C238-48C0-4405-B3A4-02E525A8B4C4}"/>
          </ac:spMkLst>
        </pc:spChg>
      </pc:sldChg>
      <pc:sldChg chg="del">
        <pc:chgData name="Wei-hsung Lin" userId="27d5a8ae643e4031" providerId="LiveId" clId="{FFCD6991-D8BB-4AC6-BA7F-A9FD5ADBF763}" dt="2021-12-31T21:07:28.670" v="4" actId="47"/>
        <pc:sldMkLst>
          <pc:docMk/>
          <pc:sldMk cId="2904140057" sldId="379"/>
        </pc:sldMkLst>
      </pc:sldChg>
      <pc:sldChg chg="del">
        <pc:chgData name="Wei-hsung Lin" userId="27d5a8ae643e4031" providerId="LiveId" clId="{FFCD6991-D8BB-4AC6-BA7F-A9FD5ADBF763}" dt="2021-12-31T21:07:28.670" v="4" actId="47"/>
        <pc:sldMkLst>
          <pc:docMk/>
          <pc:sldMk cId="1969967007" sldId="380"/>
        </pc:sldMkLst>
      </pc:sldChg>
      <pc:sldChg chg="del">
        <pc:chgData name="Wei-hsung Lin" userId="27d5a8ae643e4031" providerId="LiveId" clId="{FFCD6991-D8BB-4AC6-BA7F-A9FD5ADBF763}" dt="2021-12-31T21:07:28.670" v="4" actId="47"/>
        <pc:sldMkLst>
          <pc:docMk/>
          <pc:sldMk cId="839941985" sldId="381"/>
        </pc:sldMkLst>
      </pc:sldChg>
      <pc:sldChg chg="del">
        <pc:chgData name="Wei-hsung Lin" userId="27d5a8ae643e4031" providerId="LiveId" clId="{FFCD6991-D8BB-4AC6-BA7F-A9FD5ADBF763}" dt="2021-12-31T21:07:28.670" v="4" actId="47"/>
        <pc:sldMkLst>
          <pc:docMk/>
          <pc:sldMk cId="1389915156" sldId="382"/>
        </pc:sldMkLst>
      </pc:sldChg>
      <pc:sldChg chg="del">
        <pc:chgData name="Wei-hsung Lin" userId="27d5a8ae643e4031" providerId="LiveId" clId="{FFCD6991-D8BB-4AC6-BA7F-A9FD5ADBF763}" dt="2021-12-31T21:07:55.279" v="5" actId="47"/>
        <pc:sldMkLst>
          <pc:docMk/>
          <pc:sldMk cId="2369656632" sldId="384"/>
        </pc:sldMkLst>
      </pc:sldChg>
      <pc:sldChg chg="del">
        <pc:chgData name="Wei-hsung Lin" userId="27d5a8ae643e4031" providerId="LiveId" clId="{FFCD6991-D8BB-4AC6-BA7F-A9FD5ADBF763}" dt="2021-12-31T21:07:59.692" v="6" actId="47"/>
        <pc:sldMkLst>
          <pc:docMk/>
          <pc:sldMk cId="1845317090" sldId="385"/>
        </pc:sldMkLst>
      </pc:sldChg>
      <pc:sldChg chg="del">
        <pc:chgData name="Wei-hsung Lin" userId="27d5a8ae643e4031" providerId="LiveId" clId="{FFCD6991-D8BB-4AC6-BA7F-A9FD5ADBF763}" dt="2021-12-31T21:08:01.347" v="7" actId="47"/>
        <pc:sldMkLst>
          <pc:docMk/>
          <pc:sldMk cId="4273748156" sldId="386"/>
        </pc:sldMkLst>
      </pc:sldChg>
      <pc:sldChg chg="del">
        <pc:chgData name="Wei-hsung Lin" userId="27d5a8ae643e4031" providerId="LiveId" clId="{FFCD6991-D8BB-4AC6-BA7F-A9FD5ADBF763}" dt="2021-12-31T21:08:02.621" v="8" actId="47"/>
        <pc:sldMkLst>
          <pc:docMk/>
          <pc:sldMk cId="3480040323" sldId="387"/>
        </pc:sldMkLst>
      </pc:sldChg>
      <pc:sldChg chg="modSp mod">
        <pc:chgData name="Wei-hsung Lin" userId="27d5a8ae643e4031" providerId="LiveId" clId="{FFCD6991-D8BB-4AC6-BA7F-A9FD5ADBF763}" dt="2021-12-31T21:08:19.657" v="9" actId="403"/>
        <pc:sldMkLst>
          <pc:docMk/>
          <pc:sldMk cId="1167078363" sldId="388"/>
        </pc:sldMkLst>
        <pc:spChg chg="mod">
          <ac:chgData name="Wei-hsung Lin" userId="27d5a8ae643e4031" providerId="LiveId" clId="{FFCD6991-D8BB-4AC6-BA7F-A9FD5ADBF763}" dt="2021-12-31T21:08:19.657" v="9" actId="403"/>
          <ac:spMkLst>
            <pc:docMk/>
            <pc:sldMk cId="1167078363" sldId="388"/>
            <ac:spMk id="3075" creationId="{F379C238-48C0-4405-B3A4-02E525A8B4C4}"/>
          </ac:spMkLst>
        </pc:spChg>
      </pc:sldChg>
      <pc:sldChg chg="del">
        <pc:chgData name="Wei-hsung Lin" userId="27d5a8ae643e4031" providerId="LiveId" clId="{FFCD6991-D8BB-4AC6-BA7F-A9FD5ADBF763}" dt="2021-12-31T21:08:32.256" v="10" actId="47"/>
        <pc:sldMkLst>
          <pc:docMk/>
          <pc:sldMk cId="3187234512" sldId="389"/>
        </pc:sldMkLst>
      </pc:sldChg>
      <pc:sldChg chg="del">
        <pc:chgData name="Wei-hsung Lin" userId="27d5a8ae643e4031" providerId="LiveId" clId="{FFCD6991-D8BB-4AC6-BA7F-A9FD5ADBF763}" dt="2021-12-31T21:08:34.660" v="11" actId="47"/>
        <pc:sldMkLst>
          <pc:docMk/>
          <pc:sldMk cId="1570762385" sldId="390"/>
        </pc:sldMkLst>
      </pc:sldChg>
      <pc:sldChg chg="del">
        <pc:chgData name="Wei-hsung Lin" userId="27d5a8ae643e4031" providerId="LiveId" clId="{FFCD6991-D8BB-4AC6-BA7F-A9FD5ADBF763}" dt="2021-12-31T21:08:36.435" v="12" actId="47"/>
        <pc:sldMkLst>
          <pc:docMk/>
          <pc:sldMk cId="2853460679" sldId="391"/>
        </pc:sldMkLst>
      </pc:sldChg>
      <pc:sldChg chg="del">
        <pc:chgData name="Wei-hsung Lin" userId="27d5a8ae643e4031" providerId="LiveId" clId="{FFCD6991-D8BB-4AC6-BA7F-A9FD5ADBF763}" dt="2021-12-31T21:08:37.791" v="13" actId="47"/>
        <pc:sldMkLst>
          <pc:docMk/>
          <pc:sldMk cId="4242283281" sldId="392"/>
        </pc:sldMkLst>
      </pc:sldChg>
      <pc:sldChg chg="modSp mod">
        <pc:chgData name="Wei-hsung Lin" userId="27d5a8ae643e4031" providerId="LiveId" clId="{FFCD6991-D8BB-4AC6-BA7F-A9FD5ADBF763}" dt="2021-12-31T22:15:45.731" v="27" actId="207"/>
        <pc:sldMkLst>
          <pc:docMk/>
          <pc:sldMk cId="2791796775" sldId="393"/>
        </pc:sldMkLst>
        <pc:spChg chg="mod">
          <ac:chgData name="Wei-hsung Lin" userId="27d5a8ae643e4031" providerId="LiveId" clId="{FFCD6991-D8BB-4AC6-BA7F-A9FD5ADBF763}" dt="2021-12-31T22:15:45.731" v="27" actId="207"/>
          <ac:spMkLst>
            <pc:docMk/>
            <pc:sldMk cId="2791796775" sldId="393"/>
            <ac:spMk id="3074" creationId="{A0BE27F2-B76E-4F1B-95CC-EEA20737F5CB}"/>
          </ac:spMkLst>
        </pc:spChg>
        <pc:spChg chg="mod">
          <ac:chgData name="Wei-hsung Lin" userId="27d5a8ae643e4031" providerId="LiveId" clId="{FFCD6991-D8BB-4AC6-BA7F-A9FD5ADBF763}" dt="2021-12-31T21:11:01.947" v="20" actId="404"/>
          <ac:spMkLst>
            <pc:docMk/>
            <pc:sldMk cId="2791796775" sldId="393"/>
            <ac:spMk id="3075" creationId="{F379C238-48C0-4405-B3A4-02E525A8B4C4}"/>
          </ac:spMkLst>
        </pc:spChg>
      </pc:sldChg>
      <pc:sldChg chg="del">
        <pc:chgData name="Wei-hsung Lin" userId="27d5a8ae643e4031" providerId="LiveId" clId="{FFCD6991-D8BB-4AC6-BA7F-A9FD5ADBF763}" dt="2021-12-31T21:11:10.612" v="21" actId="47"/>
        <pc:sldMkLst>
          <pc:docMk/>
          <pc:sldMk cId="3618675530" sldId="394"/>
        </pc:sldMkLst>
      </pc:sldChg>
      <pc:sldChg chg="del">
        <pc:chgData name="Wei-hsung Lin" userId="27d5a8ae643e4031" providerId="LiveId" clId="{FFCD6991-D8BB-4AC6-BA7F-A9FD5ADBF763}" dt="2021-12-31T21:11:13.434" v="22" actId="47"/>
        <pc:sldMkLst>
          <pc:docMk/>
          <pc:sldMk cId="1098326523" sldId="395"/>
        </pc:sldMkLst>
      </pc:sldChg>
      <pc:sldChg chg="del">
        <pc:chgData name="Wei-hsung Lin" userId="27d5a8ae643e4031" providerId="LiveId" clId="{FFCD6991-D8BB-4AC6-BA7F-A9FD5ADBF763}" dt="2021-12-31T21:11:31.608" v="23" actId="47"/>
        <pc:sldMkLst>
          <pc:docMk/>
          <pc:sldMk cId="2318303943" sldId="396"/>
        </pc:sldMkLst>
      </pc:sldChg>
      <pc:sldChg chg="del">
        <pc:chgData name="Wei-hsung Lin" userId="27d5a8ae643e4031" providerId="LiveId" clId="{FFCD6991-D8BB-4AC6-BA7F-A9FD5ADBF763}" dt="2021-12-31T21:11:33.617" v="24" actId="47"/>
        <pc:sldMkLst>
          <pc:docMk/>
          <pc:sldMk cId="1230056963" sldId="397"/>
        </pc:sldMkLst>
      </pc:sldChg>
      <pc:sldChg chg="modSp mod">
        <pc:chgData name="Wei-hsung Lin" userId="27d5a8ae643e4031" providerId="LiveId" clId="{FFCD6991-D8BB-4AC6-BA7F-A9FD5ADBF763}" dt="2021-12-31T22:20:44.586" v="51"/>
        <pc:sldMkLst>
          <pc:docMk/>
          <pc:sldMk cId="307635991" sldId="398"/>
        </pc:sldMkLst>
        <pc:spChg chg="mod">
          <ac:chgData name="Wei-hsung Lin" userId="27d5a8ae643e4031" providerId="LiveId" clId="{FFCD6991-D8BB-4AC6-BA7F-A9FD5ADBF763}" dt="2021-12-31T22:17:15.440" v="29"/>
          <ac:spMkLst>
            <pc:docMk/>
            <pc:sldMk cId="307635991" sldId="398"/>
            <ac:spMk id="3074" creationId="{A0BE27F2-B76E-4F1B-95CC-EEA20737F5CB}"/>
          </ac:spMkLst>
        </pc:spChg>
        <pc:spChg chg="mod">
          <ac:chgData name="Wei-hsung Lin" userId="27d5a8ae643e4031" providerId="LiveId" clId="{FFCD6991-D8BB-4AC6-BA7F-A9FD5ADBF763}" dt="2021-12-31T22:20:44.586" v="51"/>
          <ac:spMkLst>
            <pc:docMk/>
            <pc:sldMk cId="307635991" sldId="398"/>
            <ac:spMk id="3075" creationId="{F379C238-48C0-4405-B3A4-02E525A8B4C4}"/>
          </ac:spMkLst>
        </pc:spChg>
      </pc:sldChg>
      <pc:sldChg chg="modSp add mod">
        <pc:chgData name="Wei-hsung Lin" userId="27d5a8ae643e4031" providerId="LiveId" clId="{FFCD6991-D8BB-4AC6-BA7F-A9FD5ADBF763}" dt="2021-12-31T22:22:25.288" v="65" actId="6549"/>
        <pc:sldMkLst>
          <pc:docMk/>
          <pc:sldMk cId="3461649693" sldId="399"/>
        </pc:sldMkLst>
        <pc:spChg chg="mod">
          <ac:chgData name="Wei-hsung Lin" userId="27d5a8ae643e4031" providerId="LiveId" clId="{FFCD6991-D8BB-4AC6-BA7F-A9FD5ADBF763}" dt="2021-12-31T22:22:25.288" v="65" actId="6549"/>
          <ac:spMkLst>
            <pc:docMk/>
            <pc:sldMk cId="3461649693" sldId="399"/>
            <ac:spMk id="3075" creationId="{F379C238-48C0-4405-B3A4-02E525A8B4C4}"/>
          </ac:spMkLst>
        </pc:spChg>
      </pc:sldChg>
      <pc:sldChg chg="modSp add mod">
        <pc:chgData name="Wei-hsung Lin" userId="27d5a8ae643e4031" providerId="LiveId" clId="{FFCD6991-D8BB-4AC6-BA7F-A9FD5ADBF763}" dt="2021-12-31T22:24:11.514" v="77" actId="6549"/>
        <pc:sldMkLst>
          <pc:docMk/>
          <pc:sldMk cId="688549020" sldId="400"/>
        </pc:sldMkLst>
        <pc:spChg chg="mod">
          <ac:chgData name="Wei-hsung Lin" userId="27d5a8ae643e4031" providerId="LiveId" clId="{FFCD6991-D8BB-4AC6-BA7F-A9FD5ADBF763}" dt="2021-12-31T22:24:11.514" v="77" actId="6549"/>
          <ac:spMkLst>
            <pc:docMk/>
            <pc:sldMk cId="688549020" sldId="400"/>
            <ac:spMk id="3075" creationId="{F379C238-48C0-4405-B3A4-02E525A8B4C4}"/>
          </ac:spMkLst>
        </pc:spChg>
      </pc:sldChg>
      <pc:sldChg chg="modSp add mod">
        <pc:chgData name="Wei-hsung Lin" userId="27d5a8ae643e4031" providerId="LiveId" clId="{FFCD6991-D8BB-4AC6-BA7F-A9FD5ADBF763}" dt="2021-12-31T23:50:07.411" v="95" actId="20577"/>
        <pc:sldMkLst>
          <pc:docMk/>
          <pc:sldMk cId="2134811130" sldId="401"/>
        </pc:sldMkLst>
        <pc:spChg chg="mod">
          <ac:chgData name="Wei-hsung Lin" userId="27d5a8ae643e4031" providerId="LiveId" clId="{FFCD6991-D8BB-4AC6-BA7F-A9FD5ADBF763}" dt="2021-12-31T23:43:09.867" v="79"/>
          <ac:spMkLst>
            <pc:docMk/>
            <pc:sldMk cId="2134811130" sldId="401"/>
            <ac:spMk id="3074" creationId="{A0BE27F2-B76E-4F1B-95CC-EEA20737F5CB}"/>
          </ac:spMkLst>
        </pc:spChg>
        <pc:spChg chg="mod">
          <ac:chgData name="Wei-hsung Lin" userId="27d5a8ae643e4031" providerId="LiveId" clId="{FFCD6991-D8BB-4AC6-BA7F-A9FD5ADBF763}" dt="2021-12-31T23:50:07.411" v="95" actId="20577"/>
          <ac:spMkLst>
            <pc:docMk/>
            <pc:sldMk cId="2134811130" sldId="401"/>
            <ac:spMk id="3075" creationId="{F379C238-48C0-4405-B3A4-02E525A8B4C4}"/>
          </ac:spMkLst>
        </pc:spChg>
      </pc:sldChg>
      <pc:sldChg chg="modSp add mod">
        <pc:chgData name="Wei-hsung Lin" userId="27d5a8ae643e4031" providerId="LiveId" clId="{FFCD6991-D8BB-4AC6-BA7F-A9FD5ADBF763}" dt="2021-12-31T23:52:46.092" v="113" actId="14100"/>
        <pc:sldMkLst>
          <pc:docMk/>
          <pc:sldMk cId="4069700678" sldId="402"/>
        </pc:sldMkLst>
        <pc:spChg chg="mod">
          <ac:chgData name="Wei-hsung Lin" userId="27d5a8ae643e4031" providerId="LiveId" clId="{FFCD6991-D8BB-4AC6-BA7F-A9FD5ADBF763}" dt="2021-12-31T23:51:54.354" v="102"/>
          <ac:spMkLst>
            <pc:docMk/>
            <pc:sldMk cId="4069700678" sldId="402"/>
            <ac:spMk id="3074" creationId="{A0BE27F2-B76E-4F1B-95CC-EEA20737F5CB}"/>
          </ac:spMkLst>
        </pc:spChg>
        <pc:spChg chg="mod">
          <ac:chgData name="Wei-hsung Lin" userId="27d5a8ae643e4031" providerId="LiveId" clId="{FFCD6991-D8BB-4AC6-BA7F-A9FD5ADBF763}" dt="2021-12-31T23:52:46.092" v="113" actId="14100"/>
          <ac:spMkLst>
            <pc:docMk/>
            <pc:sldMk cId="4069700678" sldId="402"/>
            <ac:spMk id="3075" creationId="{F379C238-48C0-4405-B3A4-02E525A8B4C4}"/>
          </ac:spMkLst>
        </pc:spChg>
      </pc:sldChg>
      <pc:sldChg chg="modSp add mod">
        <pc:chgData name="Wei-hsung Lin" userId="27d5a8ae643e4031" providerId="LiveId" clId="{FFCD6991-D8BB-4AC6-BA7F-A9FD5ADBF763}" dt="2021-12-31T23:57:28.133" v="135" actId="207"/>
        <pc:sldMkLst>
          <pc:docMk/>
          <pc:sldMk cId="3338392907" sldId="403"/>
        </pc:sldMkLst>
        <pc:spChg chg="mod">
          <ac:chgData name="Wei-hsung Lin" userId="27d5a8ae643e4031" providerId="LiveId" clId="{FFCD6991-D8BB-4AC6-BA7F-A9FD5ADBF763}" dt="2021-12-31T23:57:28.133" v="135" actId="207"/>
          <ac:spMkLst>
            <pc:docMk/>
            <pc:sldMk cId="3338392907" sldId="403"/>
            <ac:spMk id="3074" creationId="{A0BE27F2-B76E-4F1B-95CC-EEA20737F5CB}"/>
          </ac:spMkLst>
        </pc:spChg>
        <pc:spChg chg="mod">
          <ac:chgData name="Wei-hsung Lin" userId="27d5a8ae643e4031" providerId="LiveId" clId="{FFCD6991-D8BB-4AC6-BA7F-A9FD5ADBF763}" dt="2021-12-31T23:55:00.032" v="126"/>
          <ac:spMkLst>
            <pc:docMk/>
            <pc:sldMk cId="3338392907" sldId="403"/>
            <ac:spMk id="3075" creationId="{F379C238-48C0-4405-B3A4-02E525A8B4C4}"/>
          </ac:spMkLst>
        </pc:spChg>
      </pc:sldChg>
      <pc:sldChg chg="modSp add mod">
        <pc:chgData name="Wei-hsung Lin" userId="27d5a8ae643e4031" providerId="LiveId" clId="{FFCD6991-D8BB-4AC6-BA7F-A9FD5ADBF763}" dt="2021-12-31T23:59:11.465" v="146" actId="6549"/>
        <pc:sldMkLst>
          <pc:docMk/>
          <pc:sldMk cId="1048385464" sldId="404"/>
        </pc:sldMkLst>
        <pc:spChg chg="mod">
          <ac:chgData name="Wei-hsung Lin" userId="27d5a8ae643e4031" providerId="LiveId" clId="{FFCD6991-D8BB-4AC6-BA7F-A9FD5ADBF763}" dt="2021-12-31T23:57:34.080" v="136" actId="207"/>
          <ac:spMkLst>
            <pc:docMk/>
            <pc:sldMk cId="1048385464" sldId="404"/>
            <ac:spMk id="3074" creationId="{A0BE27F2-B76E-4F1B-95CC-EEA20737F5CB}"/>
          </ac:spMkLst>
        </pc:spChg>
        <pc:spChg chg="mod">
          <ac:chgData name="Wei-hsung Lin" userId="27d5a8ae643e4031" providerId="LiveId" clId="{FFCD6991-D8BB-4AC6-BA7F-A9FD5ADBF763}" dt="2021-12-31T23:59:11.465" v="146" actId="6549"/>
          <ac:spMkLst>
            <pc:docMk/>
            <pc:sldMk cId="1048385464" sldId="404"/>
            <ac:spMk id="3075" creationId="{F379C238-48C0-4405-B3A4-02E525A8B4C4}"/>
          </ac:spMkLst>
        </pc:spChg>
      </pc:sldChg>
      <pc:sldChg chg="modSp add mod ord">
        <pc:chgData name="Wei-hsung Lin" userId="27d5a8ae643e4031" providerId="LiveId" clId="{FFCD6991-D8BB-4AC6-BA7F-A9FD5ADBF763}" dt="2021-12-31T23:58:46.912" v="142"/>
        <pc:sldMkLst>
          <pc:docMk/>
          <pc:sldMk cId="486303450" sldId="405"/>
        </pc:sldMkLst>
        <pc:spChg chg="mod">
          <ac:chgData name="Wei-hsung Lin" userId="27d5a8ae643e4031" providerId="LiveId" clId="{FFCD6991-D8BB-4AC6-BA7F-A9FD5ADBF763}" dt="2021-12-31T23:58:37.879" v="140"/>
          <ac:spMkLst>
            <pc:docMk/>
            <pc:sldMk cId="486303450" sldId="405"/>
            <ac:spMk id="3075" creationId="{F379C238-48C0-4405-B3A4-02E525A8B4C4}"/>
          </ac:spMkLst>
        </pc:spChg>
      </pc:sldChg>
      <pc:sldChg chg="modSp add mod">
        <pc:chgData name="Wei-hsung Lin" userId="27d5a8ae643e4031" providerId="LiveId" clId="{FFCD6991-D8BB-4AC6-BA7F-A9FD5ADBF763}" dt="2022-01-01T00:05:24.710" v="173" actId="20577"/>
        <pc:sldMkLst>
          <pc:docMk/>
          <pc:sldMk cId="976002394" sldId="406"/>
        </pc:sldMkLst>
        <pc:spChg chg="mod">
          <ac:chgData name="Wei-hsung Lin" userId="27d5a8ae643e4031" providerId="LiveId" clId="{FFCD6991-D8BB-4AC6-BA7F-A9FD5ADBF763}" dt="2022-01-01T00:03:55.223" v="148"/>
          <ac:spMkLst>
            <pc:docMk/>
            <pc:sldMk cId="976002394" sldId="406"/>
            <ac:spMk id="3074" creationId="{A0BE27F2-B76E-4F1B-95CC-EEA20737F5CB}"/>
          </ac:spMkLst>
        </pc:spChg>
        <pc:spChg chg="mod">
          <ac:chgData name="Wei-hsung Lin" userId="27d5a8ae643e4031" providerId="LiveId" clId="{FFCD6991-D8BB-4AC6-BA7F-A9FD5ADBF763}" dt="2022-01-01T00:05:24.710" v="173" actId="20577"/>
          <ac:spMkLst>
            <pc:docMk/>
            <pc:sldMk cId="976002394" sldId="406"/>
            <ac:spMk id="3075" creationId="{F379C238-48C0-4405-B3A4-02E525A8B4C4}"/>
          </ac:spMkLst>
        </pc:spChg>
      </pc:sldChg>
      <pc:sldChg chg="modSp add mod">
        <pc:chgData name="Wei-hsung Lin" userId="27d5a8ae643e4031" providerId="LiveId" clId="{FFCD6991-D8BB-4AC6-BA7F-A9FD5ADBF763}" dt="2022-01-01T00:06:00.914" v="179" actId="6549"/>
        <pc:sldMkLst>
          <pc:docMk/>
          <pc:sldMk cId="2777866169" sldId="407"/>
        </pc:sldMkLst>
        <pc:spChg chg="mod">
          <ac:chgData name="Wei-hsung Lin" userId="27d5a8ae643e4031" providerId="LiveId" clId="{FFCD6991-D8BB-4AC6-BA7F-A9FD5ADBF763}" dt="2022-01-01T00:06:00.914" v="179" actId="6549"/>
          <ac:spMkLst>
            <pc:docMk/>
            <pc:sldMk cId="2777866169" sldId="407"/>
            <ac:spMk id="3075" creationId="{F379C238-48C0-4405-B3A4-02E525A8B4C4}"/>
          </ac:spMkLst>
        </pc:spChg>
      </pc:sldChg>
      <pc:sldChg chg="modSp add mod">
        <pc:chgData name="Wei-hsung Lin" userId="27d5a8ae643e4031" providerId="LiveId" clId="{FFCD6991-D8BB-4AC6-BA7F-A9FD5ADBF763}" dt="2022-01-01T00:09:57.294" v="189" actId="14100"/>
        <pc:sldMkLst>
          <pc:docMk/>
          <pc:sldMk cId="463101916" sldId="408"/>
        </pc:sldMkLst>
        <pc:spChg chg="mod">
          <ac:chgData name="Wei-hsung Lin" userId="27d5a8ae643e4031" providerId="LiveId" clId="{FFCD6991-D8BB-4AC6-BA7F-A9FD5ADBF763}" dt="2022-01-01T00:09:57.294" v="189" actId="14100"/>
          <ac:spMkLst>
            <pc:docMk/>
            <pc:sldMk cId="463101916" sldId="408"/>
            <ac:spMk id="3075" creationId="{F379C238-48C0-4405-B3A4-02E525A8B4C4}"/>
          </ac:spMkLst>
        </pc:spChg>
      </pc:sldChg>
      <pc:sldChg chg="modSp add mod ord">
        <pc:chgData name="Wei-hsung Lin" userId="27d5a8ae643e4031" providerId="LiveId" clId="{FFCD6991-D8BB-4AC6-BA7F-A9FD5ADBF763}" dt="2022-01-01T00:22:34.337" v="211"/>
        <pc:sldMkLst>
          <pc:docMk/>
          <pc:sldMk cId="1299735941" sldId="409"/>
        </pc:sldMkLst>
        <pc:spChg chg="mod">
          <ac:chgData name="Wei-hsung Lin" userId="27d5a8ae643e4031" providerId="LiveId" clId="{FFCD6991-D8BB-4AC6-BA7F-A9FD5ADBF763}" dt="2022-01-01T00:10:25.517" v="193"/>
          <ac:spMkLst>
            <pc:docMk/>
            <pc:sldMk cId="1299735941" sldId="409"/>
            <ac:spMk id="3074" creationId="{A0BE27F2-B76E-4F1B-95CC-EEA20737F5CB}"/>
          </ac:spMkLst>
        </pc:spChg>
        <pc:spChg chg="mod">
          <ac:chgData name="Wei-hsung Lin" userId="27d5a8ae643e4031" providerId="LiveId" clId="{FFCD6991-D8BB-4AC6-BA7F-A9FD5ADBF763}" dt="2022-01-01T00:22:34.337" v="211"/>
          <ac:spMkLst>
            <pc:docMk/>
            <pc:sldMk cId="1299735941" sldId="409"/>
            <ac:spMk id="3075" creationId="{F379C238-48C0-4405-B3A4-02E525A8B4C4}"/>
          </ac:spMkLst>
        </pc:spChg>
      </pc:sldChg>
      <pc:sldChg chg="modSp add mod">
        <pc:chgData name="Wei-hsung Lin" userId="27d5a8ae643e4031" providerId="LiveId" clId="{FFCD6991-D8BB-4AC6-BA7F-A9FD5ADBF763}" dt="2022-01-01T00:30:59.974" v="225"/>
        <pc:sldMkLst>
          <pc:docMk/>
          <pc:sldMk cId="3594133523" sldId="410"/>
        </pc:sldMkLst>
        <pc:spChg chg="mod">
          <ac:chgData name="Wei-hsung Lin" userId="27d5a8ae643e4031" providerId="LiveId" clId="{FFCD6991-D8BB-4AC6-BA7F-A9FD5ADBF763}" dt="2022-01-01T00:30:59.974" v="225"/>
          <ac:spMkLst>
            <pc:docMk/>
            <pc:sldMk cId="3594133523" sldId="410"/>
            <ac:spMk id="3074" creationId="{A0BE27F2-B76E-4F1B-95CC-EEA20737F5CB}"/>
          </ac:spMkLst>
        </pc:spChg>
        <pc:spChg chg="mod">
          <ac:chgData name="Wei-hsung Lin" userId="27d5a8ae643e4031" providerId="LiveId" clId="{FFCD6991-D8BB-4AC6-BA7F-A9FD5ADBF763}" dt="2022-01-01T00:27:32.716" v="224"/>
          <ac:spMkLst>
            <pc:docMk/>
            <pc:sldMk cId="3594133523" sldId="410"/>
            <ac:spMk id="3075" creationId="{F379C238-48C0-4405-B3A4-02E525A8B4C4}"/>
          </ac:spMkLst>
        </pc:spChg>
      </pc:sldChg>
      <pc:sldChg chg="modSp add mod">
        <pc:chgData name="Wei-hsung Lin" userId="27d5a8ae643e4031" providerId="LiveId" clId="{FFCD6991-D8BB-4AC6-BA7F-A9FD5ADBF763}" dt="2022-01-01T00:37:35.110" v="233" actId="6549"/>
        <pc:sldMkLst>
          <pc:docMk/>
          <pc:sldMk cId="214321555" sldId="411"/>
        </pc:sldMkLst>
        <pc:spChg chg="mod">
          <ac:chgData name="Wei-hsung Lin" userId="27d5a8ae643e4031" providerId="LiveId" clId="{FFCD6991-D8BB-4AC6-BA7F-A9FD5ADBF763}" dt="2022-01-01T00:31:17.522" v="227"/>
          <ac:spMkLst>
            <pc:docMk/>
            <pc:sldMk cId="214321555" sldId="411"/>
            <ac:spMk id="3074" creationId="{A0BE27F2-B76E-4F1B-95CC-EEA20737F5CB}"/>
          </ac:spMkLst>
        </pc:spChg>
        <pc:spChg chg="mod">
          <ac:chgData name="Wei-hsung Lin" userId="27d5a8ae643e4031" providerId="LiveId" clId="{FFCD6991-D8BB-4AC6-BA7F-A9FD5ADBF763}" dt="2022-01-01T00:37:35.110" v="233" actId="6549"/>
          <ac:spMkLst>
            <pc:docMk/>
            <pc:sldMk cId="214321555" sldId="411"/>
            <ac:spMk id="3075" creationId="{F379C238-48C0-4405-B3A4-02E525A8B4C4}"/>
          </ac:spMkLst>
        </pc:spChg>
      </pc:sldChg>
      <pc:sldChg chg="modSp add mod">
        <pc:chgData name="Wei-hsung Lin" userId="27d5a8ae643e4031" providerId="LiveId" clId="{FFCD6991-D8BB-4AC6-BA7F-A9FD5ADBF763}" dt="2022-01-01T00:47:10.411" v="251" actId="6549"/>
        <pc:sldMkLst>
          <pc:docMk/>
          <pc:sldMk cId="932233670" sldId="412"/>
        </pc:sldMkLst>
        <pc:spChg chg="mod">
          <ac:chgData name="Wei-hsung Lin" userId="27d5a8ae643e4031" providerId="LiveId" clId="{FFCD6991-D8BB-4AC6-BA7F-A9FD5ADBF763}" dt="2022-01-01T00:47:10.411" v="251" actId="6549"/>
          <ac:spMkLst>
            <pc:docMk/>
            <pc:sldMk cId="932233670" sldId="412"/>
            <ac:spMk id="3075" creationId="{F379C238-48C0-4405-B3A4-02E525A8B4C4}"/>
          </ac:spMkLst>
        </pc:spChg>
      </pc:sldChg>
      <pc:sldChg chg="modSp add mod">
        <pc:chgData name="Wei-hsung Lin" userId="27d5a8ae643e4031" providerId="LiveId" clId="{FFCD6991-D8BB-4AC6-BA7F-A9FD5ADBF763}" dt="2022-01-01T00:48:14.836" v="261" actId="20577"/>
        <pc:sldMkLst>
          <pc:docMk/>
          <pc:sldMk cId="1076295651" sldId="413"/>
        </pc:sldMkLst>
        <pc:spChg chg="mod">
          <ac:chgData name="Wei-hsung Lin" userId="27d5a8ae643e4031" providerId="LiveId" clId="{FFCD6991-D8BB-4AC6-BA7F-A9FD5ADBF763}" dt="2022-01-01T00:48:14.836" v="261" actId="20577"/>
          <ac:spMkLst>
            <pc:docMk/>
            <pc:sldMk cId="1076295651" sldId="413"/>
            <ac:spMk id="3075" creationId="{F379C238-48C0-4405-B3A4-02E525A8B4C4}"/>
          </ac:spMkLst>
        </pc:spChg>
      </pc:sldChg>
      <pc:sldChg chg="modSp add mod">
        <pc:chgData name="Wei-hsung Lin" userId="27d5a8ae643e4031" providerId="LiveId" clId="{FFCD6991-D8BB-4AC6-BA7F-A9FD5ADBF763}" dt="2022-01-01T00:50:56.975" v="269" actId="6549"/>
        <pc:sldMkLst>
          <pc:docMk/>
          <pc:sldMk cId="65293062" sldId="414"/>
        </pc:sldMkLst>
        <pc:spChg chg="mod">
          <ac:chgData name="Wei-hsung Lin" userId="27d5a8ae643e4031" providerId="LiveId" clId="{FFCD6991-D8BB-4AC6-BA7F-A9FD5ADBF763}" dt="2022-01-01T00:50:56.975" v="269" actId="6549"/>
          <ac:spMkLst>
            <pc:docMk/>
            <pc:sldMk cId="65293062" sldId="414"/>
            <ac:spMk id="3075" creationId="{F379C238-48C0-4405-B3A4-02E525A8B4C4}"/>
          </ac:spMkLst>
        </pc:spChg>
      </pc:sldChg>
      <pc:sldChg chg="modSp add mod">
        <pc:chgData name="Wei-hsung Lin" userId="27d5a8ae643e4031" providerId="LiveId" clId="{FFCD6991-D8BB-4AC6-BA7F-A9FD5ADBF763}" dt="2022-01-01T01:00:19.622" v="278"/>
        <pc:sldMkLst>
          <pc:docMk/>
          <pc:sldMk cId="431287999" sldId="415"/>
        </pc:sldMkLst>
        <pc:spChg chg="mod">
          <ac:chgData name="Wei-hsung Lin" userId="27d5a8ae643e4031" providerId="LiveId" clId="{FFCD6991-D8BB-4AC6-BA7F-A9FD5ADBF763}" dt="2022-01-01T00:59:07.301" v="272" actId="207"/>
          <ac:spMkLst>
            <pc:docMk/>
            <pc:sldMk cId="431287999" sldId="415"/>
            <ac:spMk id="3074" creationId="{A0BE27F2-B76E-4F1B-95CC-EEA20737F5CB}"/>
          </ac:spMkLst>
        </pc:spChg>
        <pc:spChg chg="mod">
          <ac:chgData name="Wei-hsung Lin" userId="27d5a8ae643e4031" providerId="LiveId" clId="{FFCD6991-D8BB-4AC6-BA7F-A9FD5ADBF763}" dt="2022-01-01T01:00:19.622" v="278"/>
          <ac:spMkLst>
            <pc:docMk/>
            <pc:sldMk cId="431287999" sldId="415"/>
            <ac:spMk id="3075" creationId="{F379C238-48C0-4405-B3A4-02E525A8B4C4}"/>
          </ac:spMkLst>
        </pc:spChg>
      </pc:sldChg>
      <pc:sldChg chg="modSp add mod">
        <pc:chgData name="Wei-hsung Lin" userId="27d5a8ae643e4031" providerId="LiveId" clId="{FFCD6991-D8BB-4AC6-BA7F-A9FD5ADBF763}" dt="2022-01-01T01:02:57.949" v="298" actId="14100"/>
        <pc:sldMkLst>
          <pc:docMk/>
          <pc:sldMk cId="1684299942" sldId="416"/>
        </pc:sldMkLst>
        <pc:spChg chg="mod">
          <ac:chgData name="Wei-hsung Lin" userId="27d5a8ae643e4031" providerId="LiveId" clId="{FFCD6991-D8BB-4AC6-BA7F-A9FD5ADBF763}" dt="2022-01-01T01:02:57.949" v="298" actId="14100"/>
          <ac:spMkLst>
            <pc:docMk/>
            <pc:sldMk cId="1684299942" sldId="416"/>
            <ac:spMk id="3075" creationId="{F379C238-48C0-4405-B3A4-02E525A8B4C4}"/>
          </ac:spMkLst>
        </pc:spChg>
      </pc:sldChg>
      <pc:sldChg chg="modSp add mod">
        <pc:chgData name="Wei-hsung Lin" userId="27d5a8ae643e4031" providerId="LiveId" clId="{FFCD6991-D8BB-4AC6-BA7F-A9FD5ADBF763}" dt="2022-01-01T01:05:09.842" v="314" actId="207"/>
        <pc:sldMkLst>
          <pc:docMk/>
          <pc:sldMk cId="149651432" sldId="417"/>
        </pc:sldMkLst>
        <pc:spChg chg="mod">
          <ac:chgData name="Wei-hsung Lin" userId="27d5a8ae643e4031" providerId="LiveId" clId="{FFCD6991-D8BB-4AC6-BA7F-A9FD5ADBF763}" dt="2022-01-01T01:03:25.592" v="301"/>
          <ac:spMkLst>
            <pc:docMk/>
            <pc:sldMk cId="149651432" sldId="417"/>
            <ac:spMk id="3074" creationId="{A0BE27F2-B76E-4F1B-95CC-EEA20737F5CB}"/>
          </ac:spMkLst>
        </pc:spChg>
        <pc:spChg chg="mod">
          <ac:chgData name="Wei-hsung Lin" userId="27d5a8ae643e4031" providerId="LiveId" clId="{FFCD6991-D8BB-4AC6-BA7F-A9FD5ADBF763}" dt="2022-01-01T01:05:09.842" v="314" actId="207"/>
          <ac:spMkLst>
            <pc:docMk/>
            <pc:sldMk cId="149651432" sldId="417"/>
            <ac:spMk id="3075" creationId="{F379C238-48C0-4405-B3A4-02E525A8B4C4}"/>
          </ac:spMkLst>
        </pc:spChg>
      </pc:sldChg>
      <pc:sldChg chg="modSp add mod">
        <pc:chgData name="Wei-hsung Lin" userId="27d5a8ae643e4031" providerId="LiveId" clId="{FFCD6991-D8BB-4AC6-BA7F-A9FD5ADBF763}" dt="2022-01-01T01:07:58.219" v="325" actId="14100"/>
        <pc:sldMkLst>
          <pc:docMk/>
          <pc:sldMk cId="721521168" sldId="418"/>
        </pc:sldMkLst>
        <pc:spChg chg="mod">
          <ac:chgData name="Wei-hsung Lin" userId="27d5a8ae643e4031" providerId="LiveId" clId="{FFCD6991-D8BB-4AC6-BA7F-A9FD5ADBF763}" dt="2022-01-01T01:07:58.219" v="325" actId="14100"/>
          <ac:spMkLst>
            <pc:docMk/>
            <pc:sldMk cId="721521168" sldId="418"/>
            <ac:spMk id="3075" creationId="{F379C238-48C0-4405-B3A4-02E525A8B4C4}"/>
          </ac:spMkLst>
        </pc:spChg>
      </pc:sldChg>
      <pc:sldChg chg="modSp add mod">
        <pc:chgData name="Wei-hsung Lin" userId="27d5a8ae643e4031" providerId="LiveId" clId="{FFCD6991-D8BB-4AC6-BA7F-A9FD5ADBF763}" dt="2022-01-01T01:23:11.628" v="347" actId="6549"/>
        <pc:sldMkLst>
          <pc:docMk/>
          <pc:sldMk cId="1620939894" sldId="419"/>
        </pc:sldMkLst>
        <pc:spChg chg="mod">
          <ac:chgData name="Wei-hsung Lin" userId="27d5a8ae643e4031" providerId="LiveId" clId="{FFCD6991-D8BB-4AC6-BA7F-A9FD5ADBF763}" dt="2022-01-01T01:23:11.628" v="347" actId="6549"/>
          <ac:spMkLst>
            <pc:docMk/>
            <pc:sldMk cId="1620939894" sldId="419"/>
            <ac:spMk id="3075" creationId="{F379C238-48C0-4405-B3A4-02E525A8B4C4}"/>
          </ac:spMkLst>
        </pc:spChg>
      </pc:sldChg>
      <pc:sldChg chg="modSp add mod">
        <pc:chgData name="Wei-hsung Lin" userId="27d5a8ae643e4031" providerId="LiveId" clId="{FFCD6991-D8BB-4AC6-BA7F-A9FD5ADBF763}" dt="2022-01-01T01:41:24.725" v="401" actId="207"/>
        <pc:sldMkLst>
          <pc:docMk/>
          <pc:sldMk cId="1055856729" sldId="420"/>
        </pc:sldMkLst>
        <pc:spChg chg="mod">
          <ac:chgData name="Wei-hsung Lin" userId="27d5a8ae643e4031" providerId="LiveId" clId="{FFCD6991-D8BB-4AC6-BA7F-A9FD5ADBF763}" dt="2022-01-01T01:41:24.725" v="401" actId="207"/>
          <ac:spMkLst>
            <pc:docMk/>
            <pc:sldMk cId="1055856729" sldId="420"/>
            <ac:spMk id="3074" creationId="{A0BE27F2-B76E-4F1B-95CC-EEA20737F5CB}"/>
          </ac:spMkLst>
        </pc:spChg>
        <pc:spChg chg="mod">
          <ac:chgData name="Wei-hsung Lin" userId="27d5a8ae643e4031" providerId="LiveId" clId="{FFCD6991-D8BB-4AC6-BA7F-A9FD5ADBF763}" dt="2022-01-01T01:25:09.650" v="359" actId="6549"/>
          <ac:spMkLst>
            <pc:docMk/>
            <pc:sldMk cId="1055856729" sldId="420"/>
            <ac:spMk id="3075" creationId="{F379C238-48C0-4405-B3A4-02E525A8B4C4}"/>
          </ac:spMkLst>
        </pc:spChg>
      </pc:sldChg>
      <pc:sldChg chg="modSp add mod">
        <pc:chgData name="Wei-hsung Lin" userId="27d5a8ae643e4031" providerId="LiveId" clId="{FFCD6991-D8BB-4AC6-BA7F-A9FD5ADBF763}" dt="2022-01-01T01:41:31.542" v="402" actId="207"/>
        <pc:sldMkLst>
          <pc:docMk/>
          <pc:sldMk cId="2374137478" sldId="421"/>
        </pc:sldMkLst>
        <pc:spChg chg="mod">
          <ac:chgData name="Wei-hsung Lin" userId="27d5a8ae643e4031" providerId="LiveId" clId="{FFCD6991-D8BB-4AC6-BA7F-A9FD5ADBF763}" dt="2022-01-01T01:41:31.542" v="402" actId="207"/>
          <ac:spMkLst>
            <pc:docMk/>
            <pc:sldMk cId="2374137478" sldId="421"/>
            <ac:spMk id="3074" creationId="{A0BE27F2-B76E-4F1B-95CC-EEA20737F5CB}"/>
          </ac:spMkLst>
        </pc:spChg>
        <pc:spChg chg="mod">
          <ac:chgData name="Wei-hsung Lin" userId="27d5a8ae643e4031" providerId="LiveId" clId="{FFCD6991-D8BB-4AC6-BA7F-A9FD5ADBF763}" dt="2022-01-01T01:28:17.829" v="375" actId="6549"/>
          <ac:spMkLst>
            <pc:docMk/>
            <pc:sldMk cId="2374137478" sldId="421"/>
            <ac:spMk id="3075" creationId="{F379C238-48C0-4405-B3A4-02E525A8B4C4}"/>
          </ac:spMkLst>
        </pc:spChg>
      </pc:sldChg>
      <pc:sldChg chg="modSp add mod">
        <pc:chgData name="Wei-hsung Lin" userId="27d5a8ae643e4031" providerId="LiveId" clId="{FFCD6991-D8BB-4AC6-BA7F-A9FD5ADBF763}" dt="2022-01-01T01:41:38.315" v="403" actId="207"/>
        <pc:sldMkLst>
          <pc:docMk/>
          <pc:sldMk cId="1083385387" sldId="422"/>
        </pc:sldMkLst>
        <pc:spChg chg="mod">
          <ac:chgData name="Wei-hsung Lin" userId="27d5a8ae643e4031" providerId="LiveId" clId="{FFCD6991-D8BB-4AC6-BA7F-A9FD5ADBF763}" dt="2022-01-01T01:41:38.315" v="403" actId="207"/>
          <ac:spMkLst>
            <pc:docMk/>
            <pc:sldMk cId="1083385387" sldId="422"/>
            <ac:spMk id="3074" creationId="{A0BE27F2-B76E-4F1B-95CC-EEA20737F5CB}"/>
          </ac:spMkLst>
        </pc:spChg>
        <pc:spChg chg="mod">
          <ac:chgData name="Wei-hsung Lin" userId="27d5a8ae643e4031" providerId="LiveId" clId="{FFCD6991-D8BB-4AC6-BA7F-A9FD5ADBF763}" dt="2022-01-01T01:32:01.227" v="381" actId="6549"/>
          <ac:spMkLst>
            <pc:docMk/>
            <pc:sldMk cId="1083385387" sldId="422"/>
            <ac:spMk id="3075" creationId="{F379C238-48C0-4405-B3A4-02E525A8B4C4}"/>
          </ac:spMkLst>
        </pc:spChg>
      </pc:sldChg>
      <pc:sldChg chg="modSp add mod">
        <pc:chgData name="Wei-hsung Lin" userId="27d5a8ae643e4031" providerId="LiveId" clId="{FFCD6991-D8BB-4AC6-BA7F-A9FD5ADBF763}" dt="2022-01-01T01:33:56.687" v="393" actId="6549"/>
        <pc:sldMkLst>
          <pc:docMk/>
          <pc:sldMk cId="3964978561" sldId="423"/>
        </pc:sldMkLst>
        <pc:spChg chg="mod">
          <ac:chgData name="Wei-hsung Lin" userId="27d5a8ae643e4031" providerId="LiveId" clId="{FFCD6991-D8BB-4AC6-BA7F-A9FD5ADBF763}" dt="2022-01-01T01:32:24.882" v="383"/>
          <ac:spMkLst>
            <pc:docMk/>
            <pc:sldMk cId="3964978561" sldId="423"/>
            <ac:spMk id="3074" creationId="{A0BE27F2-B76E-4F1B-95CC-EEA20737F5CB}"/>
          </ac:spMkLst>
        </pc:spChg>
        <pc:spChg chg="mod">
          <ac:chgData name="Wei-hsung Lin" userId="27d5a8ae643e4031" providerId="LiveId" clId="{FFCD6991-D8BB-4AC6-BA7F-A9FD5ADBF763}" dt="2022-01-01T01:33:56.687" v="393" actId="6549"/>
          <ac:spMkLst>
            <pc:docMk/>
            <pc:sldMk cId="3964978561" sldId="423"/>
            <ac:spMk id="3075" creationId="{F379C238-48C0-4405-B3A4-02E525A8B4C4}"/>
          </ac:spMkLst>
        </pc:spChg>
      </pc:sldChg>
      <pc:sldChg chg="modSp add mod">
        <pc:chgData name="Wei-hsung Lin" userId="27d5a8ae643e4031" providerId="LiveId" clId="{FFCD6991-D8BB-4AC6-BA7F-A9FD5ADBF763}" dt="2022-01-01T01:40:42.618" v="400" actId="20577"/>
        <pc:sldMkLst>
          <pc:docMk/>
          <pc:sldMk cId="1420714320" sldId="424"/>
        </pc:sldMkLst>
        <pc:spChg chg="mod">
          <ac:chgData name="Wei-hsung Lin" userId="27d5a8ae643e4031" providerId="LiveId" clId="{FFCD6991-D8BB-4AC6-BA7F-A9FD5ADBF763}" dt="2022-01-01T01:40:42.618" v="400" actId="20577"/>
          <ac:spMkLst>
            <pc:docMk/>
            <pc:sldMk cId="1420714320" sldId="424"/>
            <ac:spMk id="3075" creationId="{F379C238-48C0-4405-B3A4-02E525A8B4C4}"/>
          </ac:spMkLst>
        </pc:spChg>
      </pc:sldChg>
      <pc:sldChg chg="modSp add mod">
        <pc:chgData name="Wei-hsung Lin" userId="27d5a8ae643e4031" providerId="LiveId" clId="{FFCD6991-D8BB-4AC6-BA7F-A9FD5ADBF763}" dt="2022-01-01T01:42:31.215" v="412" actId="20577"/>
        <pc:sldMkLst>
          <pc:docMk/>
          <pc:sldMk cId="2085027843" sldId="425"/>
        </pc:sldMkLst>
        <pc:spChg chg="mod">
          <ac:chgData name="Wei-hsung Lin" userId="27d5a8ae643e4031" providerId="LiveId" clId="{FFCD6991-D8BB-4AC6-BA7F-A9FD5ADBF763}" dt="2022-01-01T01:42:31.215" v="412" actId="20577"/>
          <ac:spMkLst>
            <pc:docMk/>
            <pc:sldMk cId="2085027843" sldId="425"/>
            <ac:spMk id="3075" creationId="{F379C238-48C0-4405-B3A4-02E525A8B4C4}"/>
          </ac:spMkLst>
        </pc:spChg>
      </pc:sldChg>
      <pc:sldChg chg="modSp add mod">
        <pc:chgData name="Wei-hsung Lin" userId="27d5a8ae643e4031" providerId="LiveId" clId="{FFCD6991-D8BB-4AC6-BA7F-A9FD5ADBF763}" dt="2022-01-01T01:43:10.693" v="420" actId="6549"/>
        <pc:sldMkLst>
          <pc:docMk/>
          <pc:sldMk cId="2703545280" sldId="426"/>
        </pc:sldMkLst>
        <pc:spChg chg="mod">
          <ac:chgData name="Wei-hsung Lin" userId="27d5a8ae643e4031" providerId="LiveId" clId="{FFCD6991-D8BB-4AC6-BA7F-A9FD5ADBF763}" dt="2022-01-01T01:43:10.693" v="420" actId="6549"/>
          <ac:spMkLst>
            <pc:docMk/>
            <pc:sldMk cId="2703545280" sldId="426"/>
            <ac:spMk id="3075" creationId="{F379C238-48C0-4405-B3A4-02E525A8B4C4}"/>
          </ac:spMkLst>
        </pc:spChg>
      </pc:sldChg>
      <pc:sldChg chg="modSp add mod">
        <pc:chgData name="Wei-hsung Lin" userId="27d5a8ae643e4031" providerId="LiveId" clId="{FFCD6991-D8BB-4AC6-BA7F-A9FD5ADBF763}" dt="2022-01-01T01:43:51.814" v="427" actId="6549"/>
        <pc:sldMkLst>
          <pc:docMk/>
          <pc:sldMk cId="3020641787" sldId="427"/>
        </pc:sldMkLst>
        <pc:spChg chg="mod">
          <ac:chgData name="Wei-hsung Lin" userId="27d5a8ae643e4031" providerId="LiveId" clId="{FFCD6991-D8BB-4AC6-BA7F-A9FD5ADBF763}" dt="2022-01-01T01:43:51.814" v="427" actId="6549"/>
          <ac:spMkLst>
            <pc:docMk/>
            <pc:sldMk cId="3020641787" sldId="427"/>
            <ac:spMk id="3075" creationId="{F379C238-48C0-4405-B3A4-02E525A8B4C4}"/>
          </ac:spMkLst>
        </pc:spChg>
      </pc:sldChg>
      <pc:sldChg chg="modSp add mod">
        <pc:chgData name="Wei-hsung Lin" userId="27d5a8ae643e4031" providerId="LiveId" clId="{FFCD6991-D8BB-4AC6-BA7F-A9FD5ADBF763}" dt="2022-01-01T01:44:23.841" v="434" actId="20577"/>
        <pc:sldMkLst>
          <pc:docMk/>
          <pc:sldMk cId="447995903" sldId="428"/>
        </pc:sldMkLst>
        <pc:spChg chg="mod">
          <ac:chgData name="Wei-hsung Lin" userId="27d5a8ae643e4031" providerId="LiveId" clId="{FFCD6991-D8BB-4AC6-BA7F-A9FD5ADBF763}" dt="2022-01-01T01:44:23.841" v="434" actId="20577"/>
          <ac:spMkLst>
            <pc:docMk/>
            <pc:sldMk cId="447995903" sldId="428"/>
            <ac:spMk id="3075" creationId="{F379C238-48C0-4405-B3A4-02E525A8B4C4}"/>
          </ac:spMkLst>
        </pc:spChg>
      </pc:sldChg>
      <pc:sldChg chg="modSp add mod">
        <pc:chgData name="Wei-hsung Lin" userId="27d5a8ae643e4031" providerId="LiveId" clId="{FFCD6991-D8BB-4AC6-BA7F-A9FD5ADBF763}" dt="2022-01-01T01:45:40.694" v="448" actId="6549"/>
        <pc:sldMkLst>
          <pc:docMk/>
          <pc:sldMk cId="2281148567" sldId="429"/>
        </pc:sldMkLst>
        <pc:spChg chg="mod">
          <ac:chgData name="Wei-hsung Lin" userId="27d5a8ae643e4031" providerId="LiveId" clId="{FFCD6991-D8BB-4AC6-BA7F-A9FD5ADBF763}" dt="2022-01-01T01:45:40.694" v="448" actId="6549"/>
          <ac:spMkLst>
            <pc:docMk/>
            <pc:sldMk cId="2281148567" sldId="429"/>
            <ac:spMk id="3075" creationId="{F379C238-48C0-4405-B3A4-02E525A8B4C4}"/>
          </ac:spMkLst>
        </pc:spChg>
      </pc:sldChg>
      <pc:sldChg chg="modSp add mod">
        <pc:chgData name="Wei-hsung Lin" userId="27d5a8ae643e4031" providerId="LiveId" clId="{FFCD6991-D8BB-4AC6-BA7F-A9FD5ADBF763}" dt="2022-01-01T01:47:02.486" v="457" actId="6549"/>
        <pc:sldMkLst>
          <pc:docMk/>
          <pc:sldMk cId="3082197770" sldId="430"/>
        </pc:sldMkLst>
        <pc:spChg chg="mod">
          <ac:chgData name="Wei-hsung Lin" userId="27d5a8ae643e4031" providerId="LiveId" clId="{FFCD6991-D8BB-4AC6-BA7F-A9FD5ADBF763}" dt="2022-01-01T01:47:02.486" v="457" actId="6549"/>
          <ac:spMkLst>
            <pc:docMk/>
            <pc:sldMk cId="3082197770" sldId="430"/>
            <ac:spMk id="3075" creationId="{F379C238-48C0-4405-B3A4-02E525A8B4C4}"/>
          </ac:spMkLst>
        </pc:spChg>
      </pc:sldChg>
      <pc:sldChg chg="modSp add mod">
        <pc:chgData name="Wei-hsung Lin" userId="27d5a8ae643e4031" providerId="LiveId" clId="{FFCD6991-D8BB-4AC6-BA7F-A9FD5ADBF763}" dt="2022-01-01T01:48:27.667" v="472" actId="6549"/>
        <pc:sldMkLst>
          <pc:docMk/>
          <pc:sldMk cId="2969974331" sldId="431"/>
        </pc:sldMkLst>
        <pc:spChg chg="mod">
          <ac:chgData name="Wei-hsung Lin" userId="27d5a8ae643e4031" providerId="LiveId" clId="{FFCD6991-D8BB-4AC6-BA7F-A9FD5ADBF763}" dt="2022-01-01T01:48:27.667" v="472" actId="6549"/>
          <ac:spMkLst>
            <pc:docMk/>
            <pc:sldMk cId="2969974331" sldId="431"/>
            <ac:spMk id="3075" creationId="{F379C238-48C0-4405-B3A4-02E525A8B4C4}"/>
          </ac:spMkLst>
        </pc:spChg>
      </pc:sldChg>
      <pc:sldChg chg="modSp add mod">
        <pc:chgData name="Wei-hsung Lin" userId="27d5a8ae643e4031" providerId="LiveId" clId="{FFCD6991-D8BB-4AC6-BA7F-A9FD5ADBF763}" dt="2022-01-01T01:48:55.618" v="475" actId="6549"/>
        <pc:sldMkLst>
          <pc:docMk/>
          <pc:sldMk cId="2072925318" sldId="432"/>
        </pc:sldMkLst>
        <pc:spChg chg="mod">
          <ac:chgData name="Wei-hsung Lin" userId="27d5a8ae643e4031" providerId="LiveId" clId="{FFCD6991-D8BB-4AC6-BA7F-A9FD5ADBF763}" dt="2022-01-01T01:48:55.618" v="475" actId="6549"/>
          <ac:spMkLst>
            <pc:docMk/>
            <pc:sldMk cId="2072925318" sldId="432"/>
            <ac:spMk id="3075" creationId="{F379C238-48C0-4405-B3A4-02E525A8B4C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EC525-C967-4571-9C15-652ADCAD87F7}" type="datetimeFigureOut">
              <a:rPr lang="en-US" smtClean="0"/>
              <a:t>12/31/2021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A238F-B821-4FA7-A22D-D41ED811E2B3}" type="slidenum">
              <a:rPr lang="en-US" smtClean="0"/>
              <a:t>‹#›</a:t>
            </a:fld>
            <a:endParaRPr lang="en-US"/>
          </a:p>
        </p:txBody>
      </p:sp>
    </p:spTree>
    <p:extLst>
      <p:ext uri="{BB962C8B-B14F-4D97-AF65-F5344CB8AC3E}">
        <p14:creationId xmlns:p14="http://schemas.microsoft.com/office/powerpoint/2010/main" val="100111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a:t>
            </a:fld>
            <a:endParaRPr lang="en-US"/>
          </a:p>
        </p:txBody>
      </p:sp>
    </p:spTree>
    <p:extLst>
      <p:ext uri="{BB962C8B-B14F-4D97-AF65-F5344CB8AC3E}">
        <p14:creationId xmlns:p14="http://schemas.microsoft.com/office/powerpoint/2010/main" val="2128233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13</a:t>
            </a:fld>
            <a:endParaRPr lang="en-US"/>
          </a:p>
        </p:txBody>
      </p:sp>
    </p:spTree>
    <p:extLst>
      <p:ext uri="{BB962C8B-B14F-4D97-AF65-F5344CB8AC3E}">
        <p14:creationId xmlns:p14="http://schemas.microsoft.com/office/powerpoint/2010/main" val="1958795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14</a:t>
            </a:fld>
            <a:endParaRPr lang="en-US"/>
          </a:p>
        </p:txBody>
      </p:sp>
    </p:spTree>
    <p:extLst>
      <p:ext uri="{BB962C8B-B14F-4D97-AF65-F5344CB8AC3E}">
        <p14:creationId xmlns:p14="http://schemas.microsoft.com/office/powerpoint/2010/main" val="3761700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15</a:t>
            </a:fld>
            <a:endParaRPr lang="en-US"/>
          </a:p>
        </p:txBody>
      </p:sp>
    </p:spTree>
    <p:extLst>
      <p:ext uri="{BB962C8B-B14F-4D97-AF65-F5344CB8AC3E}">
        <p14:creationId xmlns:p14="http://schemas.microsoft.com/office/powerpoint/2010/main" val="3820210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16</a:t>
            </a:fld>
            <a:endParaRPr lang="en-US"/>
          </a:p>
        </p:txBody>
      </p:sp>
    </p:spTree>
    <p:extLst>
      <p:ext uri="{BB962C8B-B14F-4D97-AF65-F5344CB8AC3E}">
        <p14:creationId xmlns:p14="http://schemas.microsoft.com/office/powerpoint/2010/main" val="3161894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17</a:t>
            </a:fld>
            <a:endParaRPr lang="en-US"/>
          </a:p>
        </p:txBody>
      </p:sp>
    </p:spTree>
    <p:extLst>
      <p:ext uri="{BB962C8B-B14F-4D97-AF65-F5344CB8AC3E}">
        <p14:creationId xmlns:p14="http://schemas.microsoft.com/office/powerpoint/2010/main" val="1693887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18</a:t>
            </a:fld>
            <a:endParaRPr lang="en-US"/>
          </a:p>
        </p:txBody>
      </p:sp>
    </p:spTree>
    <p:extLst>
      <p:ext uri="{BB962C8B-B14F-4D97-AF65-F5344CB8AC3E}">
        <p14:creationId xmlns:p14="http://schemas.microsoft.com/office/powerpoint/2010/main" val="23329818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19</a:t>
            </a:fld>
            <a:endParaRPr lang="en-US"/>
          </a:p>
        </p:txBody>
      </p:sp>
    </p:spTree>
    <p:extLst>
      <p:ext uri="{BB962C8B-B14F-4D97-AF65-F5344CB8AC3E}">
        <p14:creationId xmlns:p14="http://schemas.microsoft.com/office/powerpoint/2010/main" val="23279080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20</a:t>
            </a:fld>
            <a:endParaRPr lang="en-US"/>
          </a:p>
        </p:txBody>
      </p:sp>
    </p:spTree>
    <p:extLst>
      <p:ext uri="{BB962C8B-B14F-4D97-AF65-F5344CB8AC3E}">
        <p14:creationId xmlns:p14="http://schemas.microsoft.com/office/powerpoint/2010/main" val="3301746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21</a:t>
            </a:fld>
            <a:endParaRPr lang="en-US"/>
          </a:p>
        </p:txBody>
      </p:sp>
    </p:spTree>
    <p:extLst>
      <p:ext uri="{BB962C8B-B14F-4D97-AF65-F5344CB8AC3E}">
        <p14:creationId xmlns:p14="http://schemas.microsoft.com/office/powerpoint/2010/main" val="10999427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22</a:t>
            </a:fld>
            <a:endParaRPr lang="en-US"/>
          </a:p>
        </p:txBody>
      </p:sp>
    </p:spTree>
    <p:extLst>
      <p:ext uri="{BB962C8B-B14F-4D97-AF65-F5344CB8AC3E}">
        <p14:creationId xmlns:p14="http://schemas.microsoft.com/office/powerpoint/2010/main" val="2161981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5</a:t>
            </a:fld>
            <a:endParaRPr lang="en-US"/>
          </a:p>
        </p:txBody>
      </p:sp>
    </p:spTree>
    <p:extLst>
      <p:ext uri="{BB962C8B-B14F-4D97-AF65-F5344CB8AC3E}">
        <p14:creationId xmlns:p14="http://schemas.microsoft.com/office/powerpoint/2010/main" val="479380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23</a:t>
            </a:fld>
            <a:endParaRPr lang="en-US"/>
          </a:p>
        </p:txBody>
      </p:sp>
    </p:spTree>
    <p:extLst>
      <p:ext uri="{BB962C8B-B14F-4D97-AF65-F5344CB8AC3E}">
        <p14:creationId xmlns:p14="http://schemas.microsoft.com/office/powerpoint/2010/main" val="20541626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24</a:t>
            </a:fld>
            <a:endParaRPr lang="en-US"/>
          </a:p>
        </p:txBody>
      </p:sp>
    </p:spTree>
    <p:extLst>
      <p:ext uri="{BB962C8B-B14F-4D97-AF65-F5344CB8AC3E}">
        <p14:creationId xmlns:p14="http://schemas.microsoft.com/office/powerpoint/2010/main" val="2268578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25</a:t>
            </a:fld>
            <a:endParaRPr lang="en-US"/>
          </a:p>
        </p:txBody>
      </p:sp>
    </p:spTree>
    <p:extLst>
      <p:ext uri="{BB962C8B-B14F-4D97-AF65-F5344CB8AC3E}">
        <p14:creationId xmlns:p14="http://schemas.microsoft.com/office/powerpoint/2010/main" val="16670435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26</a:t>
            </a:fld>
            <a:endParaRPr lang="en-US"/>
          </a:p>
        </p:txBody>
      </p:sp>
    </p:spTree>
    <p:extLst>
      <p:ext uri="{BB962C8B-B14F-4D97-AF65-F5344CB8AC3E}">
        <p14:creationId xmlns:p14="http://schemas.microsoft.com/office/powerpoint/2010/main" val="1564841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27</a:t>
            </a:fld>
            <a:endParaRPr lang="en-US"/>
          </a:p>
        </p:txBody>
      </p:sp>
    </p:spTree>
    <p:extLst>
      <p:ext uri="{BB962C8B-B14F-4D97-AF65-F5344CB8AC3E}">
        <p14:creationId xmlns:p14="http://schemas.microsoft.com/office/powerpoint/2010/main" val="34061194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28</a:t>
            </a:fld>
            <a:endParaRPr lang="en-US"/>
          </a:p>
        </p:txBody>
      </p:sp>
    </p:spTree>
    <p:extLst>
      <p:ext uri="{BB962C8B-B14F-4D97-AF65-F5344CB8AC3E}">
        <p14:creationId xmlns:p14="http://schemas.microsoft.com/office/powerpoint/2010/main" val="41913136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29</a:t>
            </a:fld>
            <a:endParaRPr lang="en-US"/>
          </a:p>
        </p:txBody>
      </p:sp>
    </p:spTree>
    <p:extLst>
      <p:ext uri="{BB962C8B-B14F-4D97-AF65-F5344CB8AC3E}">
        <p14:creationId xmlns:p14="http://schemas.microsoft.com/office/powerpoint/2010/main" val="38558148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30</a:t>
            </a:fld>
            <a:endParaRPr lang="en-US"/>
          </a:p>
        </p:txBody>
      </p:sp>
    </p:spTree>
    <p:extLst>
      <p:ext uri="{BB962C8B-B14F-4D97-AF65-F5344CB8AC3E}">
        <p14:creationId xmlns:p14="http://schemas.microsoft.com/office/powerpoint/2010/main" val="36387825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31</a:t>
            </a:fld>
            <a:endParaRPr lang="en-US"/>
          </a:p>
        </p:txBody>
      </p:sp>
    </p:spTree>
    <p:extLst>
      <p:ext uri="{BB962C8B-B14F-4D97-AF65-F5344CB8AC3E}">
        <p14:creationId xmlns:p14="http://schemas.microsoft.com/office/powerpoint/2010/main" val="13441281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32</a:t>
            </a:fld>
            <a:endParaRPr lang="en-US"/>
          </a:p>
        </p:txBody>
      </p:sp>
    </p:spTree>
    <p:extLst>
      <p:ext uri="{BB962C8B-B14F-4D97-AF65-F5344CB8AC3E}">
        <p14:creationId xmlns:p14="http://schemas.microsoft.com/office/powerpoint/2010/main" val="3201307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6</a:t>
            </a:fld>
            <a:endParaRPr lang="en-US"/>
          </a:p>
        </p:txBody>
      </p:sp>
    </p:spTree>
    <p:extLst>
      <p:ext uri="{BB962C8B-B14F-4D97-AF65-F5344CB8AC3E}">
        <p14:creationId xmlns:p14="http://schemas.microsoft.com/office/powerpoint/2010/main" val="26549857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33</a:t>
            </a:fld>
            <a:endParaRPr lang="en-US"/>
          </a:p>
        </p:txBody>
      </p:sp>
    </p:spTree>
    <p:extLst>
      <p:ext uri="{BB962C8B-B14F-4D97-AF65-F5344CB8AC3E}">
        <p14:creationId xmlns:p14="http://schemas.microsoft.com/office/powerpoint/2010/main" val="14272030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34</a:t>
            </a:fld>
            <a:endParaRPr lang="en-US"/>
          </a:p>
        </p:txBody>
      </p:sp>
    </p:spTree>
    <p:extLst>
      <p:ext uri="{BB962C8B-B14F-4D97-AF65-F5344CB8AC3E}">
        <p14:creationId xmlns:p14="http://schemas.microsoft.com/office/powerpoint/2010/main" val="20332679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35</a:t>
            </a:fld>
            <a:endParaRPr lang="en-US"/>
          </a:p>
        </p:txBody>
      </p:sp>
    </p:spTree>
    <p:extLst>
      <p:ext uri="{BB962C8B-B14F-4D97-AF65-F5344CB8AC3E}">
        <p14:creationId xmlns:p14="http://schemas.microsoft.com/office/powerpoint/2010/main" val="36847058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36</a:t>
            </a:fld>
            <a:endParaRPr lang="en-US"/>
          </a:p>
        </p:txBody>
      </p:sp>
    </p:spTree>
    <p:extLst>
      <p:ext uri="{BB962C8B-B14F-4D97-AF65-F5344CB8AC3E}">
        <p14:creationId xmlns:p14="http://schemas.microsoft.com/office/powerpoint/2010/main" val="19812888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37</a:t>
            </a:fld>
            <a:endParaRPr lang="en-US"/>
          </a:p>
        </p:txBody>
      </p:sp>
    </p:spTree>
    <p:extLst>
      <p:ext uri="{BB962C8B-B14F-4D97-AF65-F5344CB8AC3E}">
        <p14:creationId xmlns:p14="http://schemas.microsoft.com/office/powerpoint/2010/main" val="24964691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38</a:t>
            </a:fld>
            <a:endParaRPr lang="en-US"/>
          </a:p>
        </p:txBody>
      </p:sp>
    </p:spTree>
    <p:extLst>
      <p:ext uri="{BB962C8B-B14F-4D97-AF65-F5344CB8AC3E}">
        <p14:creationId xmlns:p14="http://schemas.microsoft.com/office/powerpoint/2010/main" val="38773426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39</a:t>
            </a:fld>
            <a:endParaRPr lang="en-US"/>
          </a:p>
        </p:txBody>
      </p:sp>
    </p:spTree>
    <p:extLst>
      <p:ext uri="{BB962C8B-B14F-4D97-AF65-F5344CB8AC3E}">
        <p14:creationId xmlns:p14="http://schemas.microsoft.com/office/powerpoint/2010/main" val="14706347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40</a:t>
            </a:fld>
            <a:endParaRPr lang="en-US"/>
          </a:p>
        </p:txBody>
      </p:sp>
    </p:spTree>
    <p:extLst>
      <p:ext uri="{BB962C8B-B14F-4D97-AF65-F5344CB8AC3E}">
        <p14:creationId xmlns:p14="http://schemas.microsoft.com/office/powerpoint/2010/main" val="10790903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41</a:t>
            </a:fld>
            <a:endParaRPr lang="en-US"/>
          </a:p>
        </p:txBody>
      </p:sp>
    </p:spTree>
    <p:extLst>
      <p:ext uri="{BB962C8B-B14F-4D97-AF65-F5344CB8AC3E}">
        <p14:creationId xmlns:p14="http://schemas.microsoft.com/office/powerpoint/2010/main" val="11051679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42</a:t>
            </a:fld>
            <a:endParaRPr lang="en-US"/>
          </a:p>
        </p:txBody>
      </p:sp>
    </p:spTree>
    <p:extLst>
      <p:ext uri="{BB962C8B-B14F-4D97-AF65-F5344CB8AC3E}">
        <p14:creationId xmlns:p14="http://schemas.microsoft.com/office/powerpoint/2010/main" val="1136175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7</a:t>
            </a:fld>
            <a:endParaRPr lang="en-US"/>
          </a:p>
        </p:txBody>
      </p:sp>
    </p:spTree>
    <p:extLst>
      <p:ext uri="{BB962C8B-B14F-4D97-AF65-F5344CB8AC3E}">
        <p14:creationId xmlns:p14="http://schemas.microsoft.com/office/powerpoint/2010/main" val="20808233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43</a:t>
            </a:fld>
            <a:endParaRPr lang="en-US"/>
          </a:p>
        </p:txBody>
      </p:sp>
    </p:spTree>
    <p:extLst>
      <p:ext uri="{BB962C8B-B14F-4D97-AF65-F5344CB8AC3E}">
        <p14:creationId xmlns:p14="http://schemas.microsoft.com/office/powerpoint/2010/main" val="10982087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44</a:t>
            </a:fld>
            <a:endParaRPr lang="en-US"/>
          </a:p>
        </p:txBody>
      </p:sp>
    </p:spTree>
    <p:extLst>
      <p:ext uri="{BB962C8B-B14F-4D97-AF65-F5344CB8AC3E}">
        <p14:creationId xmlns:p14="http://schemas.microsoft.com/office/powerpoint/2010/main" val="3989690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8</a:t>
            </a:fld>
            <a:endParaRPr lang="en-US"/>
          </a:p>
        </p:txBody>
      </p:sp>
    </p:spTree>
    <p:extLst>
      <p:ext uri="{BB962C8B-B14F-4D97-AF65-F5344CB8AC3E}">
        <p14:creationId xmlns:p14="http://schemas.microsoft.com/office/powerpoint/2010/main" val="3585598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9</a:t>
            </a:fld>
            <a:endParaRPr lang="en-US"/>
          </a:p>
        </p:txBody>
      </p:sp>
    </p:spTree>
    <p:extLst>
      <p:ext uri="{BB962C8B-B14F-4D97-AF65-F5344CB8AC3E}">
        <p14:creationId xmlns:p14="http://schemas.microsoft.com/office/powerpoint/2010/main" val="1048427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10</a:t>
            </a:fld>
            <a:endParaRPr lang="en-US"/>
          </a:p>
        </p:txBody>
      </p:sp>
    </p:spTree>
    <p:extLst>
      <p:ext uri="{BB962C8B-B14F-4D97-AF65-F5344CB8AC3E}">
        <p14:creationId xmlns:p14="http://schemas.microsoft.com/office/powerpoint/2010/main" val="3172229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11</a:t>
            </a:fld>
            <a:endParaRPr lang="en-US"/>
          </a:p>
        </p:txBody>
      </p:sp>
    </p:spTree>
    <p:extLst>
      <p:ext uri="{BB962C8B-B14F-4D97-AF65-F5344CB8AC3E}">
        <p14:creationId xmlns:p14="http://schemas.microsoft.com/office/powerpoint/2010/main" val="929233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12</a:t>
            </a:fld>
            <a:endParaRPr lang="en-US"/>
          </a:p>
        </p:txBody>
      </p:sp>
    </p:spTree>
    <p:extLst>
      <p:ext uri="{BB962C8B-B14F-4D97-AF65-F5344CB8AC3E}">
        <p14:creationId xmlns:p14="http://schemas.microsoft.com/office/powerpoint/2010/main" val="365953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C9C83A87-F439-4777-B719-CAC28092BF75}" type="slidenum">
              <a:rPr lang="en-US" altLang="zh-CN" smtClean="0"/>
              <a:pPr/>
              <a:t>‹#›</a:t>
            </a:fld>
            <a:endParaRPr lang="en-US" altLang="zh-CN"/>
          </a:p>
        </p:txBody>
      </p:sp>
    </p:spTree>
    <p:extLst>
      <p:ext uri="{BB962C8B-B14F-4D97-AF65-F5344CB8AC3E}">
        <p14:creationId xmlns:p14="http://schemas.microsoft.com/office/powerpoint/2010/main" val="157956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01FC445A-8D52-4C98-BF38-81A557F47A0A}" type="slidenum">
              <a:rPr lang="en-US" altLang="zh-CN" smtClean="0"/>
              <a:pPr/>
              <a:t>‹#›</a:t>
            </a:fld>
            <a:endParaRPr lang="en-US" altLang="zh-CN"/>
          </a:p>
        </p:txBody>
      </p:sp>
    </p:spTree>
    <p:extLst>
      <p:ext uri="{BB962C8B-B14F-4D97-AF65-F5344CB8AC3E}">
        <p14:creationId xmlns:p14="http://schemas.microsoft.com/office/powerpoint/2010/main" val="246958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151121D-2401-426D-9BD7-285F0D402968}" type="slidenum">
              <a:rPr lang="en-US" altLang="zh-CN" smtClean="0"/>
              <a:pPr/>
              <a:t>‹#›</a:t>
            </a:fld>
            <a:endParaRPr lang="en-US" altLang="zh-CN"/>
          </a:p>
        </p:txBody>
      </p:sp>
    </p:spTree>
    <p:extLst>
      <p:ext uri="{BB962C8B-B14F-4D97-AF65-F5344CB8AC3E}">
        <p14:creationId xmlns:p14="http://schemas.microsoft.com/office/powerpoint/2010/main" val="343908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20675"/>
            <a:ext cx="10363200" cy="1203325"/>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357909" y="1752600"/>
            <a:ext cx="10386291" cy="4343400"/>
          </a:xfrm>
          <a:solidFill>
            <a:schemeClr val="bg1">
              <a:alpha val="43000"/>
            </a:schemeClr>
          </a:solidFill>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AF1F4137-F667-446A-8028-43E7E9170869}" type="slidenum">
              <a:rPr lang="en-US" altLang="zh-CN" smtClean="0"/>
              <a:pPr/>
              <a:t>‹#›</a:t>
            </a:fld>
            <a:endParaRPr lang="en-US" altLang="zh-CN"/>
          </a:p>
        </p:txBody>
      </p:sp>
    </p:spTree>
    <p:extLst>
      <p:ext uri="{BB962C8B-B14F-4D97-AF65-F5344CB8AC3E}">
        <p14:creationId xmlns:p14="http://schemas.microsoft.com/office/powerpoint/2010/main" val="50585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7FF8A53-213C-4B04-BBCB-00EA0501C8F1}" type="slidenum">
              <a:rPr lang="en-US" altLang="zh-CN" smtClean="0"/>
              <a:pPr/>
              <a:t>‹#›</a:t>
            </a:fld>
            <a:endParaRPr lang="en-US" altLang="zh-CN"/>
          </a:p>
        </p:txBody>
      </p:sp>
    </p:spTree>
    <p:extLst>
      <p:ext uri="{BB962C8B-B14F-4D97-AF65-F5344CB8AC3E}">
        <p14:creationId xmlns:p14="http://schemas.microsoft.com/office/powerpoint/2010/main" val="362387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FA620081-D04E-459C-999C-80F7DE4E54A3}" type="slidenum">
              <a:rPr lang="en-US" altLang="zh-CN" smtClean="0"/>
              <a:pPr/>
              <a:t>‹#›</a:t>
            </a:fld>
            <a:endParaRPr lang="en-US" altLang="zh-CN"/>
          </a:p>
        </p:txBody>
      </p:sp>
    </p:spTree>
    <p:extLst>
      <p:ext uri="{BB962C8B-B14F-4D97-AF65-F5344CB8AC3E}">
        <p14:creationId xmlns:p14="http://schemas.microsoft.com/office/powerpoint/2010/main" val="20632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008DDD6E-363F-4F3E-89B6-9A645B6F6718}" type="slidenum">
              <a:rPr lang="en-US" altLang="zh-CN" smtClean="0"/>
              <a:pPr/>
              <a:t>‹#›</a:t>
            </a:fld>
            <a:endParaRPr lang="en-US" altLang="zh-CN"/>
          </a:p>
        </p:txBody>
      </p:sp>
    </p:spTree>
    <p:extLst>
      <p:ext uri="{BB962C8B-B14F-4D97-AF65-F5344CB8AC3E}">
        <p14:creationId xmlns:p14="http://schemas.microsoft.com/office/powerpoint/2010/main" val="88732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488D030F-12C8-44AB-8940-6E5771081AE2}" type="slidenum">
              <a:rPr lang="en-US" altLang="zh-CN" smtClean="0"/>
              <a:pPr/>
              <a:t>‹#›</a:t>
            </a:fld>
            <a:endParaRPr lang="en-US" altLang="zh-CN"/>
          </a:p>
        </p:txBody>
      </p:sp>
    </p:spTree>
    <p:extLst>
      <p:ext uri="{BB962C8B-B14F-4D97-AF65-F5344CB8AC3E}">
        <p14:creationId xmlns:p14="http://schemas.microsoft.com/office/powerpoint/2010/main" val="415408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3CDF4EC3-31B4-45FE-8395-2026F997BDD5}" type="slidenum">
              <a:rPr lang="en-US" altLang="zh-CN" smtClean="0"/>
              <a:pPr/>
              <a:t>‹#›</a:t>
            </a:fld>
            <a:endParaRPr lang="en-US" altLang="zh-CN"/>
          </a:p>
        </p:txBody>
      </p:sp>
    </p:spTree>
    <p:extLst>
      <p:ext uri="{BB962C8B-B14F-4D97-AF65-F5344CB8AC3E}">
        <p14:creationId xmlns:p14="http://schemas.microsoft.com/office/powerpoint/2010/main" val="314673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8476CAE8-8003-43E6-92FB-CC9AB4BC8A37}" type="slidenum">
              <a:rPr lang="en-US" altLang="zh-CN" smtClean="0"/>
              <a:pPr/>
              <a:t>‹#›</a:t>
            </a:fld>
            <a:endParaRPr lang="en-US" altLang="zh-CN"/>
          </a:p>
        </p:txBody>
      </p:sp>
    </p:spTree>
    <p:extLst>
      <p:ext uri="{BB962C8B-B14F-4D97-AF65-F5344CB8AC3E}">
        <p14:creationId xmlns:p14="http://schemas.microsoft.com/office/powerpoint/2010/main" val="301338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E8A8CE4B-8EE3-4EF3-965B-08D9ACA5AD86}" type="slidenum">
              <a:rPr lang="en-US" altLang="zh-CN" smtClean="0"/>
              <a:pPr/>
              <a:t>‹#›</a:t>
            </a:fld>
            <a:endParaRPr lang="en-US" altLang="zh-CN"/>
          </a:p>
        </p:txBody>
      </p:sp>
    </p:spTree>
    <p:extLst>
      <p:ext uri="{BB962C8B-B14F-4D97-AF65-F5344CB8AC3E}">
        <p14:creationId xmlns:p14="http://schemas.microsoft.com/office/powerpoint/2010/main" val="3970605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77B00-3B17-44FD-8D67-5FD682ADCD69}" type="slidenum">
              <a:rPr lang="en-US" altLang="zh-CN" smtClean="0"/>
              <a:pPr/>
              <a:t>‹#›</a:t>
            </a:fld>
            <a:endParaRPr lang="en-US" altLang="zh-CN"/>
          </a:p>
        </p:txBody>
      </p:sp>
    </p:spTree>
    <p:extLst>
      <p:ext uri="{BB962C8B-B14F-4D97-AF65-F5344CB8AC3E}">
        <p14:creationId xmlns:p14="http://schemas.microsoft.com/office/powerpoint/2010/main" val="24357357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EE374CF-E32B-4E20-9125-EC278CE685C5}"/>
              </a:ext>
            </a:extLst>
          </p:cNvPr>
          <p:cNvSpPr>
            <a:spLocks noGrp="1" noChangeArrowheads="1"/>
          </p:cNvSpPr>
          <p:nvPr>
            <p:ph type="ctrTitle"/>
          </p:nvPr>
        </p:nvSpPr>
        <p:spPr>
          <a:xfrm>
            <a:off x="762000" y="990600"/>
            <a:ext cx="6553200" cy="1544637"/>
          </a:xfrm>
        </p:spPr>
        <p:txBody>
          <a:bodyPr/>
          <a:lstStyle/>
          <a:p>
            <a:r>
              <a:rPr lang="zh-CN" altLang="en-US" b="1" dirty="0"/>
              <a:t>磐石之上（</a:t>
            </a:r>
            <a:r>
              <a:rPr lang="en-US" altLang="zh-CN" b="1" dirty="0"/>
              <a:t>5</a:t>
            </a:r>
            <a:r>
              <a:rPr lang="zh-CN" altLang="en-US" b="1" dirty="0"/>
              <a:t>）</a:t>
            </a:r>
            <a:endParaRPr lang="en-US" altLang="zh-CN" b="1" dirty="0"/>
          </a:p>
        </p:txBody>
      </p:sp>
      <p:sp>
        <p:nvSpPr>
          <p:cNvPr id="2051" name="Rectangle 3">
            <a:extLst>
              <a:ext uri="{FF2B5EF4-FFF2-40B4-BE49-F238E27FC236}">
                <a16:creationId xmlns:a16="http://schemas.microsoft.com/office/drawing/2014/main" id="{D978EAF2-4A61-489B-B3FF-9FE5E3C8BC2E}"/>
              </a:ext>
            </a:extLst>
          </p:cNvPr>
          <p:cNvSpPr>
            <a:spLocks noGrp="1" noChangeArrowheads="1"/>
          </p:cNvSpPr>
          <p:nvPr>
            <p:ph type="subTitle" idx="1"/>
          </p:nvPr>
        </p:nvSpPr>
        <p:spPr>
          <a:xfrm>
            <a:off x="228600" y="3048000"/>
            <a:ext cx="6934200" cy="1447800"/>
          </a:xfrm>
        </p:spPr>
        <p:txBody>
          <a:bodyPr/>
          <a:lstStyle/>
          <a:p>
            <a:r>
              <a:rPr lang="zh-TW" altLang="en-US" sz="4000" b="1" kern="100" dirty="0">
                <a:effectLst/>
                <a:latin typeface="Times New Roman" panose="02020603050405020304" pitchFamily="18" charset="0"/>
                <a:ea typeface="SimSun" panose="02010600030101010101" pitchFamily="2" charset="-122"/>
                <a:cs typeface="Times New Roman" panose="02020603050405020304" pitchFamily="18" charset="0"/>
              </a:rPr>
              <a:t>悟罪悔罪</a:t>
            </a:r>
            <a:endParaRPr lang="zh-CN" altLang="en-US" sz="6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重生與福音</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0"/>
            <a:ext cx="10972800" cy="5562599"/>
          </a:xfrm>
          <a:solidFill>
            <a:schemeClr val="bg1">
              <a:alpha val="69000"/>
            </a:schemeClr>
          </a:solidFill>
        </p:spPr>
        <p:txBody>
          <a:bodyPr>
            <a:noAutofit/>
          </a:bodyPr>
          <a:lstStyle/>
          <a:p>
            <a:pPr marL="0" indent="0">
              <a:buNone/>
            </a:pPr>
            <a:r>
              <a:rPr lang="zh-TW" altLang="en-US" sz="3200" dirty="0"/>
              <a:t>聖經從來沒有說過這就是福音的中心</a:t>
            </a:r>
            <a:r>
              <a:rPr lang="zh-CN" altLang="en-US" sz="3200" dirty="0"/>
              <a:t>信息</a:t>
            </a:r>
            <a:r>
              <a:rPr lang="zh-TW" altLang="en-US" sz="3200" dirty="0"/>
              <a:t>或者是信仰的目的。比如說，保羅佈道的時候，就分明沒有成天把這個</a:t>
            </a:r>
            <a:r>
              <a:rPr lang="zh-CN" altLang="en-US" sz="3200" dirty="0"/>
              <a:t>信息</a:t>
            </a:r>
            <a:r>
              <a:rPr lang="zh-TW" altLang="en-US" sz="3200" dirty="0"/>
              <a:t>掛在口邊到處跑。他傳講的</a:t>
            </a:r>
            <a:r>
              <a:rPr lang="zh-CN" altLang="en-US" sz="3200" dirty="0"/>
              <a:t>信息</a:t>
            </a:r>
            <a:r>
              <a:rPr lang="zh-TW" altLang="en-US" sz="3200" dirty="0"/>
              <a:t>是基督的被釘、復活、升天和人必須悔改信主。</a:t>
            </a:r>
            <a:endParaRPr lang="en-US" altLang="zh-TW" sz="3200" dirty="0"/>
          </a:p>
          <a:p>
            <a:pPr marL="0" indent="0">
              <a:buNone/>
            </a:pPr>
            <a:r>
              <a:rPr lang="zh-TW" altLang="en-US" sz="3200" dirty="0"/>
              <a:t>「重生」這兩個字在英文欽定本聖經裏只出現過兩次，在其他譯本裏，甚至只有一次（譯者注：在中文聖經裏則有多次）。在馬太福音 </a:t>
            </a:r>
            <a:r>
              <a:rPr lang="en-US" altLang="zh-TW" sz="3200" dirty="0"/>
              <a:t>19:28 </a:t>
            </a:r>
            <a:r>
              <a:rPr lang="zh-TW" altLang="en-US" sz="3200" dirty="0"/>
              <a:t>提到的重生指的是，在末了的日子萬物都要被更新，有新天新地；而提多書 </a:t>
            </a:r>
            <a:r>
              <a:rPr lang="en-US" altLang="zh-TW" sz="3200" dirty="0"/>
              <a:t>3:5 </a:t>
            </a:r>
            <a:r>
              <a:rPr lang="zh-TW" altLang="en-US" sz="3200" dirty="0"/>
              <a:t>所指的，也許是這新生命的個人經歷，也許是洗對新生命的象徵意義。從聖經的支持度來看，要說「重生是一個關鍵性的教義」， 好象有點說不過去</a:t>
            </a:r>
            <a:r>
              <a:rPr lang="zh-CN" altLang="en-US" sz="3200" dirty="0"/>
              <a:t>。</a:t>
            </a:r>
            <a:endParaRPr lang="en-US" altLang="zh-TW" sz="3200" dirty="0"/>
          </a:p>
        </p:txBody>
      </p:sp>
    </p:spTree>
    <p:extLst>
      <p:ext uri="{BB962C8B-B14F-4D97-AF65-F5344CB8AC3E}">
        <p14:creationId xmlns:p14="http://schemas.microsoft.com/office/powerpoint/2010/main" val="3076359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重生與福音</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0"/>
            <a:ext cx="10972800" cy="5562599"/>
          </a:xfrm>
          <a:solidFill>
            <a:schemeClr val="bg1">
              <a:alpha val="69000"/>
            </a:schemeClr>
          </a:solidFill>
        </p:spPr>
        <p:txBody>
          <a:bodyPr>
            <a:noAutofit/>
          </a:bodyPr>
          <a:lstStyle/>
          <a:p>
            <a:pPr marL="0" indent="0">
              <a:buNone/>
            </a:pPr>
            <a:r>
              <a:rPr lang="zh-TW" altLang="en-US" sz="3200" dirty="0"/>
              <a:t>但是，縱使「重生」二字在聖經裏地用得不多，但「重生」的教義卻是不可否認的。聖經中有多處提到這個概念，只不過用的是別的譬喻，別的類比，別的闡述。不過，在查閱這些經文之前，有一點關於「重生」這個詞的理解是不可不提的。</a:t>
            </a:r>
            <a:endParaRPr lang="en-US" altLang="zh-TW" sz="3200" dirty="0"/>
          </a:p>
          <a:p>
            <a:pPr marL="0" indent="0">
              <a:buNone/>
            </a:pPr>
            <a:r>
              <a:rPr lang="zh-TW" altLang="en-US" sz="3200" dirty="0"/>
              <a:t>傳統上，提到重生就會聯想到受洗，兩者好象是緊密扣在一起的，例如約翰福音 </a:t>
            </a:r>
            <a:r>
              <a:rPr lang="en-US" altLang="zh-TW" sz="3200" dirty="0"/>
              <a:t>3:5</a:t>
            </a:r>
            <a:r>
              <a:rPr lang="zh-TW" altLang="en-US" sz="3200" dirty="0"/>
              <a:t>，以弗所書 </a:t>
            </a:r>
            <a:r>
              <a:rPr lang="en-US" altLang="zh-TW" sz="3200" dirty="0"/>
              <a:t>5:26</a:t>
            </a:r>
            <a:r>
              <a:rPr lang="zh-TW" altLang="en-US" sz="3200" dirty="0"/>
              <a:t>，提多書 </a:t>
            </a:r>
            <a:r>
              <a:rPr lang="en-US" altLang="zh-TW" sz="3200" dirty="0"/>
              <a:t>3:5 </a:t>
            </a:r>
            <a:r>
              <a:rPr lang="zh-TW" altLang="en-US" sz="3200" dirty="0"/>
              <a:t>等，提到受洗帶來重生，以及「重生」實際上就等於受洗的同義詞。</a:t>
            </a:r>
            <a:endParaRPr lang="en-US" altLang="zh-TW" sz="3200" dirty="0"/>
          </a:p>
          <a:p>
            <a:pPr marL="0" indent="0">
              <a:buNone/>
            </a:pPr>
            <a:r>
              <a:rPr lang="zh-TW" altLang="en-US" sz="3200" dirty="0"/>
              <a:t>但「重生」這個概念必須得與其前文後理一併來理解。在聖經中不是每一次講到重生都會講到洗禮的，有些經文，對重生這個教導，則用了完全不同的語言來表達，其上下文根本沒有提到洗禮。</a:t>
            </a:r>
            <a:endParaRPr lang="en-US" altLang="zh-TW" sz="3200" dirty="0"/>
          </a:p>
        </p:txBody>
      </p:sp>
    </p:spTree>
    <p:extLst>
      <p:ext uri="{BB962C8B-B14F-4D97-AF65-F5344CB8AC3E}">
        <p14:creationId xmlns:p14="http://schemas.microsoft.com/office/powerpoint/2010/main" val="34616496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重生與福音</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0"/>
            <a:ext cx="10972800" cy="5562599"/>
          </a:xfrm>
          <a:solidFill>
            <a:schemeClr val="bg1">
              <a:alpha val="69000"/>
            </a:schemeClr>
          </a:solidFill>
        </p:spPr>
        <p:txBody>
          <a:bodyPr>
            <a:noAutofit/>
          </a:bodyPr>
          <a:lstStyle/>
          <a:p>
            <a:pPr marL="0" indent="0">
              <a:buNone/>
            </a:pPr>
            <a:r>
              <a:rPr lang="zh-TW" altLang="en-US" sz="3200" dirty="0"/>
              <a:t>有的福音派傳統觀點把「你必須重生」和「你必須信耶穌」劃上了等號。是的，我們必須重生，但在新約裏，新生命是上帝所賜的，「重生」這個詞就包含了「非我力所能及」的意思。</a:t>
            </a:r>
            <a:endParaRPr lang="en-US" altLang="zh-TW" sz="3200" dirty="0"/>
          </a:p>
          <a:p>
            <a:pPr marL="0" indent="0">
              <a:buNone/>
            </a:pPr>
            <a:r>
              <a:rPr lang="zh-TW" altLang="en-US" sz="3200" dirty="0"/>
              <a:t>有的時候，「重生」是指從不信到相信的「整個過程」， 是一個比較寬一點的含意。加爾文就是這樣用這個詞的。</a:t>
            </a:r>
            <a:endParaRPr lang="en-US" altLang="zh-TW" sz="3200" dirty="0"/>
          </a:p>
          <a:p>
            <a:pPr marL="0" indent="0">
              <a:buNone/>
            </a:pPr>
            <a:r>
              <a:rPr lang="zh-TW" altLang="en-US" sz="3200" dirty="0"/>
              <a:t>在這本書裏，我們所說的「重生」， 指的是那最基本的概念，即上帝是怎樣將新生命從祂自己殖播到人的心裏，也就是約翰壹書中所講的，那賜人新生命種子的那一刻</a:t>
            </a:r>
            <a:endParaRPr lang="en-US" altLang="zh-TW" sz="3200" dirty="0"/>
          </a:p>
        </p:txBody>
      </p:sp>
    </p:spTree>
    <p:extLst>
      <p:ext uri="{BB962C8B-B14F-4D97-AF65-F5344CB8AC3E}">
        <p14:creationId xmlns:p14="http://schemas.microsoft.com/office/powerpoint/2010/main" val="6885490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重生教義圖解</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0"/>
            <a:ext cx="10972800" cy="5562599"/>
          </a:xfrm>
          <a:solidFill>
            <a:schemeClr val="bg1">
              <a:alpha val="69000"/>
            </a:schemeClr>
          </a:solidFill>
        </p:spPr>
        <p:txBody>
          <a:bodyPr>
            <a:noAutofit/>
          </a:bodyPr>
          <a:lstStyle/>
          <a:p>
            <a:pPr marL="0" indent="0">
              <a:buNone/>
            </a:pPr>
            <a:r>
              <a:rPr lang="zh-TW" altLang="en-US" sz="3200" dirty="0"/>
              <a:t>重生」這個詞有「新的開始」的意思，綜觀整本新約，我們起碼可以看到三幅畫面：</a:t>
            </a:r>
            <a:endParaRPr lang="en-US" altLang="zh-TW" sz="3200" dirty="0"/>
          </a:p>
          <a:p>
            <a:pPr marL="571500" indent="-571500">
              <a:buAutoNum type="romanLcParenBoth"/>
            </a:pPr>
            <a:r>
              <a:rPr lang="zh-TW" altLang="en-US" sz="3200" dirty="0"/>
              <a:t>被生下的圖畫</a:t>
            </a:r>
            <a:endParaRPr lang="en-US" altLang="zh-TW" sz="3200" dirty="0"/>
          </a:p>
          <a:p>
            <a:pPr marL="0" indent="0">
              <a:buNone/>
            </a:pPr>
            <a:r>
              <a:rPr lang="zh-TW" altLang="en-US" sz="3200" dirty="0"/>
              <a:t>根據約翰福音 </a:t>
            </a:r>
            <a:r>
              <a:rPr lang="en-US" altLang="zh-TW" sz="3200" dirty="0"/>
              <a:t>1:12</a:t>
            </a:r>
            <a:r>
              <a:rPr lang="zh-TW" altLang="en-US" sz="3200" dirty="0"/>
              <a:t>，成為基督徒、接受主是始於上帝的旨意。來到第三章，耶穌更告訴尼哥德慕，重生是見天國、進天國不可缺少的一環（約 </a:t>
            </a:r>
            <a:r>
              <a:rPr lang="en-US" altLang="zh-TW" sz="3200" dirty="0"/>
              <a:t>3:3,5</a:t>
            </a:r>
            <a:r>
              <a:rPr lang="zh-TW" altLang="en-US" sz="3200" dirty="0"/>
              <a:t>）。 </a:t>
            </a:r>
            <a:endParaRPr lang="en-US" altLang="zh-TW" sz="3200" dirty="0"/>
          </a:p>
          <a:p>
            <a:pPr marL="0" indent="0">
              <a:buNone/>
            </a:pPr>
            <a:r>
              <a:rPr lang="zh-TW" altLang="en-US" sz="3200" dirty="0"/>
              <a:t>約翰把信徒定義為從上帝生的（參約壹 </a:t>
            </a:r>
            <a:r>
              <a:rPr lang="en-US" altLang="zh-TW" sz="3200" dirty="0"/>
              <a:t>2:29;3:9;4:7;5:1,4</a:t>
            </a:r>
            <a:r>
              <a:rPr lang="zh-TW" altLang="en-US" sz="3200" dirty="0"/>
              <a:t>）， 這一個主題乃貫穿了整卷約翰壹書。</a:t>
            </a:r>
            <a:endParaRPr lang="en-US" altLang="zh-TW" sz="3200" dirty="0"/>
          </a:p>
        </p:txBody>
      </p:sp>
    </p:spTree>
    <p:extLst>
      <p:ext uri="{BB962C8B-B14F-4D97-AF65-F5344CB8AC3E}">
        <p14:creationId xmlns:p14="http://schemas.microsoft.com/office/powerpoint/2010/main" val="21348111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被生下的圖畫</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410199"/>
          </a:xfrm>
          <a:solidFill>
            <a:schemeClr val="bg1">
              <a:alpha val="69000"/>
            </a:schemeClr>
          </a:solidFill>
        </p:spPr>
        <p:txBody>
          <a:bodyPr>
            <a:noAutofit/>
          </a:bodyPr>
          <a:lstStyle/>
          <a:p>
            <a:pPr marL="0" indent="0">
              <a:buNone/>
            </a:pPr>
            <a:r>
              <a:rPr lang="zh-TW" altLang="en-US" sz="3200" dirty="0"/>
              <a:t>「生」的這個概念也不僅是約翰書信中所獨有的。雅各書亦講到上帝借著真理的道生了我們，使我們在萬物中作初熟的果子（雅 </a:t>
            </a:r>
            <a:r>
              <a:rPr lang="en-US" altLang="zh-TW" sz="3200" dirty="0"/>
              <a:t>1:18</a:t>
            </a:r>
            <a:r>
              <a:rPr lang="zh-TW" altLang="en-US" sz="3200" dirty="0"/>
              <a:t>）。 雅各在那裏用的是一個婦產科用的醫學名詞。彼得前書中也兩次提到信徒是「新生命」的領受者（彼前 </a:t>
            </a:r>
            <a:r>
              <a:rPr lang="en-US" altLang="zh-TW" sz="3200" dirty="0"/>
              <a:t>1:3,23</a:t>
            </a:r>
            <a:r>
              <a:rPr lang="zh-TW" altLang="en-US" sz="3200" dirty="0"/>
              <a:t>）。 </a:t>
            </a:r>
            <a:endParaRPr lang="en-US" altLang="zh-TW" sz="3200" dirty="0"/>
          </a:p>
          <a:p>
            <a:pPr marL="0" indent="0">
              <a:buNone/>
            </a:pPr>
            <a:r>
              <a:rPr lang="zh-TW" altLang="en-US" sz="3200" dirty="0"/>
              <a:t>在聖經其他地方，保羅也有類似的講法，例如：基督徒是「新生的嬰孩」， 他們要長大成人（西 </a:t>
            </a:r>
            <a:r>
              <a:rPr lang="en-US" altLang="zh-TW" sz="3200" dirty="0"/>
              <a:t>1:28;</a:t>
            </a:r>
            <a:r>
              <a:rPr lang="zh-TW" altLang="en-US" sz="3200" dirty="0"/>
              <a:t>弗 </a:t>
            </a:r>
            <a:r>
              <a:rPr lang="en-US" altLang="zh-TW" sz="3200" dirty="0"/>
              <a:t>4:13-16</a:t>
            </a:r>
            <a:r>
              <a:rPr lang="zh-TW" altLang="en-US" sz="3200" dirty="0"/>
              <a:t>）</a:t>
            </a:r>
            <a:r>
              <a:rPr lang="zh-CN" altLang="en-US" sz="3200" dirty="0"/>
              <a:t>；</a:t>
            </a:r>
            <a:endParaRPr lang="en-US" altLang="zh-TW" sz="3200" dirty="0"/>
          </a:p>
          <a:p>
            <a:pPr marL="0" indent="0">
              <a:buNone/>
            </a:pPr>
            <a:r>
              <a:rPr lang="zh-TW" altLang="en-US" sz="3200" dirty="0"/>
              <a:t>做牧者的，要為他們屬靈嬰孩受分娩之苦，「我的孩子們，為了你們我再受生產的痛苦，直到基督在你們裏面成形。」（ 加 </a:t>
            </a:r>
            <a:r>
              <a:rPr lang="en-US" altLang="zh-TW" sz="3200" dirty="0"/>
              <a:t>4:19</a:t>
            </a:r>
            <a:r>
              <a:rPr lang="zh-TW" altLang="en-US" sz="3200" dirty="0"/>
              <a:t>）</a:t>
            </a:r>
            <a:endParaRPr lang="en-US" altLang="zh-TW" sz="3200" dirty="0"/>
          </a:p>
        </p:txBody>
      </p:sp>
    </p:spTree>
    <p:extLst>
      <p:ext uri="{BB962C8B-B14F-4D97-AF65-F5344CB8AC3E}">
        <p14:creationId xmlns:p14="http://schemas.microsoft.com/office/powerpoint/2010/main" val="40697006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 </a:t>
            </a:r>
            <a:r>
              <a:rPr lang="zh-TW" altLang="en-US" dirty="0"/>
              <a:t>再創造的圖畫</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410199"/>
          </a:xfrm>
          <a:solidFill>
            <a:schemeClr val="bg1">
              <a:alpha val="69000"/>
            </a:schemeClr>
          </a:solidFill>
        </p:spPr>
        <p:txBody>
          <a:bodyPr>
            <a:noAutofit/>
          </a:bodyPr>
          <a:lstStyle/>
          <a:p>
            <a:pPr marL="0" indent="0">
              <a:buNone/>
            </a:pPr>
            <a:r>
              <a:rPr lang="zh-TW" altLang="en-US" sz="3200" dirty="0"/>
              <a:t>這第二幅圖，把上帝起初創造世界的那個景象，和上帝藉救恩在基督裏對我們的重新再造情形，並列在一起。把這兩個景象合併到一塊，我們就不難產生出「新的開始」這個概念了。</a:t>
            </a:r>
          </a:p>
          <a:p>
            <a:pPr marL="0" indent="0">
              <a:buNone/>
            </a:pPr>
            <a:r>
              <a:rPr lang="zh-TW" altLang="en-US" sz="3200" dirty="0"/>
              <a:t>這幅圖畫是極具震撼力的。保羅寫加拉太書寫到最後，正是他情緒最激昂、對上帝的工作想得最深刻的時候。然而在那一刻，他要再次強調的只有這句話：別的</a:t>
            </a:r>
            <a:r>
              <a:rPr lang="zh-CN" altLang="en-US" sz="3200" dirty="0"/>
              <a:t>（ 受割礼不受割礼）</a:t>
            </a:r>
            <a:r>
              <a:rPr lang="zh-TW" altLang="en-US" sz="3200" dirty="0"/>
              <a:t>都不要緊，要緊的是作新造的人（加 </a:t>
            </a:r>
            <a:r>
              <a:rPr lang="en-US" altLang="zh-TW" sz="3200" dirty="0"/>
              <a:t>6:15</a:t>
            </a:r>
            <a:r>
              <a:rPr lang="zh-TW" altLang="en-US" sz="3200" dirty="0"/>
              <a:t>）， 若少了這個，其餘的都是徒然的了。</a:t>
            </a:r>
            <a:endParaRPr lang="en-US" altLang="zh-TW" sz="3200" dirty="0"/>
          </a:p>
        </p:txBody>
      </p:sp>
    </p:spTree>
    <p:extLst>
      <p:ext uri="{BB962C8B-B14F-4D97-AF65-F5344CB8AC3E}">
        <p14:creationId xmlns:p14="http://schemas.microsoft.com/office/powerpoint/2010/main" val="33383929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 </a:t>
            </a:r>
            <a:r>
              <a:rPr lang="zh-TW" altLang="en-US" dirty="0"/>
              <a:t>再創造的圖畫</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410199"/>
          </a:xfrm>
          <a:solidFill>
            <a:schemeClr val="bg1">
              <a:alpha val="69000"/>
            </a:schemeClr>
          </a:solidFill>
        </p:spPr>
        <p:txBody>
          <a:bodyPr>
            <a:noAutofit/>
          </a:bodyPr>
          <a:lstStyle/>
          <a:p>
            <a:pPr marL="0" indent="0">
              <a:buNone/>
            </a:pPr>
            <a:r>
              <a:rPr lang="zh-TW" altLang="en-US" sz="3200" dirty="0"/>
              <a:t>此外，保羅在往後的事奉中，又再次更詳細地展述這個意念：保羅提到那道直照入我們黑暗心靈裏、把我們帶到上帝面前的光，可以說是將人類歷史上兩件事情平衡地提了出來，即上帝起初對世界的創造，和基督之復活對那要來的新天新地的預告（林後 </a:t>
            </a:r>
            <a:r>
              <a:rPr lang="en-US" altLang="zh-TW" sz="3200" dirty="0"/>
              <a:t>4:6-12</a:t>
            </a:r>
            <a:r>
              <a:rPr lang="zh-TW" altLang="en-US" sz="3200" dirty="0"/>
              <a:t>）。 </a:t>
            </a:r>
            <a:endParaRPr lang="en-US" altLang="zh-TW" sz="3200" dirty="0"/>
          </a:p>
          <a:p>
            <a:pPr marL="0" indent="0">
              <a:buNone/>
            </a:pPr>
            <a:r>
              <a:rPr lang="zh-TW" altLang="en-US" sz="3200" dirty="0"/>
              <a:t>保羅在哥林多後書第五章更作了一個榮耀的宣告，他說，如今我們在基督裏就等於已經嘗到了那將要再臨的新天新地的滋味：「若有人在基督裏－－ 新造的！」（ 林後 </a:t>
            </a:r>
            <a:r>
              <a:rPr lang="en-US" altLang="zh-TW" sz="3200" dirty="0"/>
              <a:t>5:17</a:t>
            </a:r>
            <a:r>
              <a:rPr lang="zh-TW" altLang="en-US" sz="3200" dirty="0"/>
              <a:t>）。 </a:t>
            </a:r>
            <a:r>
              <a:rPr lang="en-US" altLang="zh-CN" sz="3200" dirty="0"/>
              <a:t>17 </a:t>
            </a:r>
            <a:r>
              <a:rPr lang="zh-CN" altLang="en-US" sz="3200" dirty="0"/>
              <a:t>若有人在基督里，他就是新造的人，旧事已过，都变成新的了。</a:t>
            </a:r>
            <a:endParaRPr lang="en-US" altLang="zh-TW" sz="3200" dirty="0"/>
          </a:p>
        </p:txBody>
      </p:sp>
    </p:spTree>
    <p:extLst>
      <p:ext uri="{BB962C8B-B14F-4D97-AF65-F5344CB8AC3E}">
        <p14:creationId xmlns:p14="http://schemas.microsoft.com/office/powerpoint/2010/main" val="486303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 </a:t>
            </a:r>
            <a:r>
              <a:rPr lang="zh-TW" altLang="en-US" dirty="0"/>
              <a:t>再創造的圖畫</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410199"/>
          </a:xfrm>
          <a:solidFill>
            <a:schemeClr val="bg1">
              <a:alpha val="69000"/>
            </a:schemeClr>
          </a:solidFill>
        </p:spPr>
        <p:txBody>
          <a:bodyPr>
            <a:noAutofit/>
          </a:bodyPr>
          <a:lstStyle/>
          <a:p>
            <a:pPr marL="0" indent="0">
              <a:buNone/>
            </a:pPr>
            <a:r>
              <a:rPr lang="zh-TW" altLang="en-US" sz="3200" dirty="0"/>
              <a:t>在這幾節經文中也好，在其他地方也好，保羅最大的目的就是要向我們指出，上帝藉祂的恩典在我們卑微的生命中所成就的是何等偉大的事工。如果我們能夠好好思想這些話，從而體驗這個豐盛的特權，我們就不難發現，上帝的榮耀會在我們生命的品格和素質裏慢慢呈現。</a:t>
            </a:r>
            <a:endParaRPr lang="en-US" altLang="zh-TW" sz="3200" dirty="0"/>
          </a:p>
        </p:txBody>
      </p:sp>
    </p:spTree>
    <p:extLst>
      <p:ext uri="{BB962C8B-B14F-4D97-AF65-F5344CB8AC3E}">
        <p14:creationId xmlns:p14="http://schemas.microsoft.com/office/powerpoint/2010/main" val="10483854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(iii) </a:t>
            </a:r>
            <a:r>
              <a:rPr lang="zh-TW" altLang="en-US" dirty="0"/>
              <a:t>復活的圖畫</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410199"/>
          </a:xfrm>
          <a:solidFill>
            <a:schemeClr val="bg1">
              <a:alpha val="69000"/>
            </a:schemeClr>
          </a:solidFill>
        </p:spPr>
        <p:txBody>
          <a:bodyPr>
            <a:noAutofit/>
          </a:bodyPr>
          <a:lstStyle/>
          <a:p>
            <a:pPr marL="0" indent="0">
              <a:buNone/>
            </a:pPr>
            <a:r>
              <a:rPr lang="zh-TW" altLang="en-US" sz="3200" dirty="0"/>
              <a:t>以上我們隱約提到，新生命的誕生相等於從無變有的創造。但這裏還有更奇妙一層的意思。</a:t>
            </a:r>
          </a:p>
          <a:p>
            <a:pPr marL="0" indent="0">
              <a:buNone/>
            </a:pPr>
            <a:r>
              <a:rPr lang="zh-TW" altLang="en-US" sz="3200" dirty="0"/>
              <a:t>保羅曾感歎到這從空虛混沌中而創造出來的、有條不紊的生命之上，則有更大的勢力－－ 死亡的勢力！但是，如今這新生命的力量居然連死亡也超越了，這就表明上帝在我們身上成就的是何等大的事，並且那叫耶穌從死裏復活的力量是何等的巨大。</a:t>
            </a:r>
            <a:endParaRPr lang="en-US" altLang="zh-TW" sz="3200" dirty="0"/>
          </a:p>
          <a:p>
            <a:pPr marL="0" indent="0">
              <a:buNone/>
            </a:pPr>
            <a:r>
              <a:rPr lang="zh-CN" altLang="en-US" sz="3200" dirty="0"/>
              <a:t>并知道他向我们这信的人所显的能力是何等浩大， </a:t>
            </a:r>
            <a:r>
              <a:rPr lang="en-US" altLang="zh-CN" sz="3200" dirty="0"/>
              <a:t>20 </a:t>
            </a:r>
            <a:r>
              <a:rPr lang="zh-CN" altLang="en-US" sz="3200" dirty="0"/>
              <a:t>就是照他在基督身上所运行的大能大力，使他从死里复活，叫他在天上坐在自己的右边，（弗</a:t>
            </a:r>
            <a:r>
              <a:rPr lang="en-US" altLang="zh-CN" sz="3200" dirty="0"/>
              <a:t>1:19-20</a:t>
            </a:r>
            <a:r>
              <a:rPr lang="zh-CN" altLang="en-US" sz="3200" dirty="0"/>
              <a:t>）</a:t>
            </a:r>
            <a:endParaRPr lang="en-US" altLang="zh-TW" sz="3200" dirty="0"/>
          </a:p>
        </p:txBody>
      </p:sp>
    </p:spTree>
    <p:extLst>
      <p:ext uri="{BB962C8B-B14F-4D97-AF65-F5344CB8AC3E}">
        <p14:creationId xmlns:p14="http://schemas.microsoft.com/office/powerpoint/2010/main" val="9760023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(iii) </a:t>
            </a:r>
            <a:r>
              <a:rPr lang="zh-TW" altLang="en-US" dirty="0"/>
              <a:t>復活的圖畫</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410199"/>
          </a:xfrm>
          <a:solidFill>
            <a:schemeClr val="bg1">
              <a:alpha val="69000"/>
            </a:schemeClr>
          </a:solidFill>
        </p:spPr>
        <p:txBody>
          <a:bodyPr>
            <a:noAutofit/>
          </a:bodyPr>
          <a:lstStyle/>
          <a:p>
            <a:pPr marL="0" indent="0">
              <a:buNone/>
            </a:pPr>
            <a:r>
              <a:rPr lang="zh-TW" altLang="en-US" sz="3200" dirty="0"/>
              <a:t>因而，保羅在羅馬書 </a:t>
            </a:r>
            <a:r>
              <a:rPr lang="en-US" altLang="zh-TW" sz="3200" dirty="0"/>
              <a:t>6:13</a:t>
            </a:r>
            <a:r>
              <a:rPr lang="zh-TW" altLang="en-US" sz="3200" dirty="0"/>
              <a:t>論到說：正因為我們是與一位復活的基督連合，分享到祂復活的大能，我們就應當活得像一個「在死亡中得到新生命」的人。當我們死在罪中時， 上帝以祂的恩惠在基督裏伸手把我們拉上來，且叫我們與基督一同活過來（弗 </a:t>
            </a:r>
            <a:r>
              <a:rPr lang="en-US" altLang="zh-TW" sz="3200" dirty="0"/>
              <a:t>2:5</a:t>
            </a:r>
            <a:r>
              <a:rPr lang="zh-TW" altLang="en-US" sz="3200" dirty="0"/>
              <a:t>）。 基督徒是已經「出死入生」的人了（約壹</a:t>
            </a:r>
            <a:r>
              <a:rPr lang="en-US" altLang="zh-TW" sz="3200" dirty="0"/>
              <a:t>3:14</a:t>
            </a:r>
            <a:r>
              <a:rPr lang="zh-TW" altLang="en-US" sz="3200" dirty="0"/>
              <a:t>）</a:t>
            </a:r>
            <a:endParaRPr lang="en-US" altLang="zh-TW" sz="3200" dirty="0"/>
          </a:p>
        </p:txBody>
      </p:sp>
    </p:spTree>
    <p:extLst>
      <p:ext uri="{BB962C8B-B14F-4D97-AF65-F5344CB8AC3E}">
        <p14:creationId xmlns:p14="http://schemas.microsoft.com/office/powerpoint/2010/main" val="2777866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685801" y="444243"/>
            <a:ext cx="9067800" cy="1079757"/>
          </a:xfrm>
        </p:spPr>
        <p:txBody>
          <a:bodyPr>
            <a:normAutofit fontScale="90000"/>
          </a:bodyPr>
          <a:lstStyle/>
          <a:p>
            <a:pPr algn="ctr"/>
            <a:r>
              <a:rPr lang="zh-TW" altLang="en-US" b="0" dirty="0"/>
              <a:t>磐石之上</a:t>
            </a:r>
            <a:r>
              <a:rPr lang="zh-TW" altLang="en-US" sz="4000" dirty="0"/>
              <a:t> </a:t>
            </a:r>
            <a:r>
              <a:rPr lang="zh-CN" altLang="en-US" sz="4000" dirty="0"/>
              <a:t> </a:t>
            </a:r>
            <a:br>
              <a:rPr lang="en-US" altLang="zh-CN" sz="4000" dirty="0"/>
            </a:br>
            <a:r>
              <a:rPr lang="en-US" altLang="zh-CN" sz="4000" dirty="0"/>
              <a:t>The Christian Life -- A Doctrinal Introduction</a:t>
            </a:r>
            <a:endParaRPr lang="zh-CN" altLang="en-US" sz="4000"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685800" y="1828800"/>
            <a:ext cx="7164387" cy="4513716"/>
          </a:xfrm>
        </p:spPr>
        <p:txBody>
          <a:bodyPr/>
          <a:lstStyle/>
          <a:p>
            <a:pPr marL="0" indent="0">
              <a:buNone/>
            </a:pPr>
            <a:endParaRPr lang="en-US" b="0" dirty="0"/>
          </a:p>
          <a:p>
            <a:pPr marL="0" indent="0">
              <a:buNone/>
            </a:pPr>
            <a:r>
              <a:rPr lang="en-US" b="0" dirty="0"/>
              <a:t>Sinclair Ferguson </a:t>
            </a:r>
            <a:r>
              <a:rPr lang="zh-CN" altLang="en-US" dirty="0"/>
              <a:t>辛克莱</a:t>
            </a:r>
            <a:r>
              <a:rPr lang="en-US" altLang="zh-CN" dirty="0"/>
              <a:t>·</a:t>
            </a:r>
            <a:r>
              <a:rPr lang="zh-CN" altLang="en-US" dirty="0"/>
              <a:t>傅格森</a:t>
            </a:r>
            <a:endParaRPr lang="en-US" altLang="zh-CN" dirty="0"/>
          </a:p>
          <a:p>
            <a:pPr marL="0" indent="0">
              <a:buNone/>
            </a:pPr>
            <a:r>
              <a:rPr lang="zh-CN" altLang="en-US" sz="2800" dirty="0"/>
              <a:t>改革宗神学院</a:t>
            </a:r>
            <a:r>
              <a:rPr lang="en-US" altLang="zh-CN" sz="2800" dirty="0"/>
              <a:t>( Reformed Theological Seminary) </a:t>
            </a:r>
            <a:r>
              <a:rPr lang="zh-CN" altLang="en-US" sz="2800" dirty="0"/>
              <a:t>系统神学教授</a:t>
            </a:r>
            <a:endParaRPr lang="en-US" altLang="zh-CN" sz="2800" dirty="0"/>
          </a:p>
          <a:p>
            <a:pPr marL="0" indent="0">
              <a:buNone/>
            </a:pPr>
            <a:endParaRPr lang="en-US" altLang="zh-CN" dirty="0"/>
          </a:p>
          <a:p>
            <a:pPr marL="0" indent="0">
              <a:buNone/>
            </a:pPr>
            <a:r>
              <a:rPr lang="zh-CN" altLang="en-US" sz="2800" dirty="0"/>
              <a:t>著作至少</a:t>
            </a:r>
            <a:r>
              <a:rPr lang="en-US" altLang="zh-CN" sz="2800" dirty="0"/>
              <a:t>30</a:t>
            </a:r>
            <a:r>
              <a:rPr lang="zh-CN" altLang="en-US" sz="2800" dirty="0"/>
              <a:t>本，涉及神学，研经，专题，历史人物，短文</a:t>
            </a:r>
            <a:endParaRPr lang="en-US" altLang="zh-CN" sz="2800" dirty="0"/>
          </a:p>
          <a:p>
            <a:pPr marL="0" indent="0">
              <a:buNone/>
            </a:pPr>
            <a:endParaRPr lang="en-US" altLang="zh-CN" dirty="0"/>
          </a:p>
          <a:p>
            <a:pPr marL="0" indent="0">
              <a:buNone/>
            </a:pPr>
            <a:r>
              <a:rPr lang="zh-TW" altLang="en-US" dirty="0"/>
              <a:t>磐石之上 </a:t>
            </a:r>
            <a:r>
              <a:rPr lang="zh-CN" altLang="en-US" dirty="0"/>
              <a:t>是主要的神学著作</a:t>
            </a:r>
            <a:endParaRPr lang="en-US" altLang="zh-CN" sz="2800" dirty="0"/>
          </a:p>
          <a:p>
            <a:pPr marL="0" indent="0">
              <a:buNone/>
            </a:pPr>
            <a:endParaRPr lang="zh-CN" altLang="en-US" sz="2800" dirty="0"/>
          </a:p>
        </p:txBody>
      </p:sp>
    </p:spTree>
    <p:extLst>
      <p:ext uri="{BB962C8B-B14F-4D97-AF65-F5344CB8AC3E}">
        <p14:creationId xmlns:p14="http://schemas.microsoft.com/office/powerpoint/2010/main" val="671401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500"/>
                                        <p:tgtEl>
                                          <p:spTgt spid="30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6" end="6"/>
                                            </p:txEl>
                                          </p:spTgt>
                                        </p:tgtEl>
                                        <p:attrNameLst>
                                          <p:attrName>style.visibility</p:attrName>
                                        </p:attrNameLst>
                                      </p:cBhvr>
                                      <p:to>
                                        <p:strVal val="visible"/>
                                      </p:to>
                                    </p:set>
                                    <p:animEffect transition="in" filter="fade">
                                      <p:cBhvr>
                                        <p:cTn id="27" dur="5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(iii) </a:t>
            </a:r>
            <a:r>
              <a:rPr lang="zh-TW" altLang="en-US" dirty="0"/>
              <a:t>復活的圖畫</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81000" y="1066801"/>
            <a:ext cx="9601200" cy="5410199"/>
          </a:xfrm>
          <a:solidFill>
            <a:schemeClr val="bg1">
              <a:alpha val="69000"/>
            </a:schemeClr>
          </a:solidFill>
        </p:spPr>
        <p:txBody>
          <a:bodyPr>
            <a:noAutofit/>
          </a:bodyPr>
          <a:lstStyle/>
          <a:p>
            <a:pPr marL="0" indent="0">
              <a:buNone/>
            </a:pPr>
            <a:r>
              <a:rPr lang="zh-TW" altLang="en-US" sz="3200" dirty="0"/>
              <a:t>無論「重生」是被描繪成什麼樣的圖畫，所有的描述都含有一個共同的前提－－ 重生是上帝在我們身上的工作，我們人不是主動而是被動的。就好象我們不能叫一個瘸腿的人自己起來行走，一個瞎眼的人自己睜開眼睛看見，同樣，我們怎麼能叫一個死人自己活過來，一個沒有屬靈生命的人自動有生命，或者對人說：「你必須重生」呢？這不是極其荒唐的事嗎？這就是福音的悖論</a:t>
            </a:r>
            <a:r>
              <a:rPr lang="en-US" altLang="zh-TW" sz="3200" dirty="0"/>
              <a:t>(paradox)</a:t>
            </a:r>
            <a:r>
              <a:rPr lang="zh-TW" altLang="en-US" sz="3200" dirty="0"/>
              <a:t>：我們最需要的恰恰是我們能力所不及的。關於這一點，容後再詳談。</a:t>
            </a:r>
            <a:endParaRPr lang="en-US" altLang="zh-TW" sz="3200" dirty="0"/>
          </a:p>
        </p:txBody>
      </p:sp>
    </p:spTree>
    <p:extLst>
      <p:ext uri="{BB962C8B-B14F-4D97-AF65-F5344CB8AC3E}">
        <p14:creationId xmlns:p14="http://schemas.microsoft.com/office/powerpoint/2010/main" val="4631019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為何一定要重生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410199"/>
          </a:xfrm>
          <a:solidFill>
            <a:schemeClr val="bg1">
              <a:alpha val="69000"/>
            </a:schemeClr>
          </a:solidFill>
        </p:spPr>
        <p:txBody>
          <a:bodyPr>
            <a:noAutofit/>
          </a:bodyPr>
          <a:lstStyle/>
          <a:p>
            <a:pPr marL="0" indent="0">
              <a:buNone/>
            </a:pPr>
            <a:r>
              <a:rPr lang="zh-TW" altLang="en-US" sz="3200" dirty="0"/>
              <a:t>用重生這個詞用得最多的是約翰，而最具代表性的經文則是在約翰福音第三章耶穌與尼哥德慕的那段對話－－ 主對以色列的大教師說：「你必須被重生」。 尼哥德慕夜裏來找耶穌，目的是要得著屬天的福份。所以耶穌告訴他，他必須先得</a:t>
            </a:r>
            <a:r>
              <a:rPr lang="zh-TW" altLang="en-US" sz="3200" dirty="0">
                <a:solidFill>
                  <a:srgbClr val="FF0000"/>
                </a:solidFill>
              </a:rPr>
              <a:t>被重生</a:t>
            </a:r>
            <a:r>
              <a:rPr lang="zh-TW" altLang="en-US" sz="3200" dirty="0"/>
              <a:t>才能進入他想要進的地方。主對他說的那番話，是要開他的心竅，糾正他思想中一些錯誤的觀念。</a:t>
            </a:r>
            <a:endParaRPr lang="en-US" altLang="zh-TW" sz="3200" dirty="0"/>
          </a:p>
          <a:p>
            <a:pPr marL="0" indent="0">
              <a:buNone/>
            </a:pPr>
            <a:r>
              <a:rPr lang="zh-TW" altLang="en-US" sz="3200" dirty="0"/>
              <a:t>他卻連耶穌所講的有關「地上的事」也不能接受，講到「天上的事」， 他能明白多少呢？</a:t>
            </a:r>
            <a:endParaRPr lang="en-US" altLang="zh-TW" sz="3200" dirty="0"/>
          </a:p>
          <a:p>
            <a:pPr marL="0" indent="0">
              <a:buNone/>
            </a:pPr>
            <a:r>
              <a:rPr lang="zh-TW" altLang="en-US" sz="3200" dirty="0"/>
              <a:t>除非一個人被重生，否則他是無法看見上帝的國的；除非一個人被重生，否則他更是無法進上帝的國的（約 </a:t>
            </a:r>
            <a:r>
              <a:rPr lang="en-US" altLang="zh-TW" sz="3200" dirty="0"/>
              <a:t>3:3,5</a:t>
            </a:r>
            <a:r>
              <a:rPr lang="zh-TW" altLang="en-US" sz="3200" dirty="0"/>
              <a:t>）</a:t>
            </a:r>
            <a:endParaRPr lang="en-US" altLang="zh-TW" sz="3200" dirty="0"/>
          </a:p>
          <a:p>
            <a:pPr marL="0" indent="0">
              <a:buNone/>
            </a:pPr>
            <a:r>
              <a:rPr lang="zh-TW" altLang="en-US" sz="3200" dirty="0"/>
              <a:t>為什麼呢？主給了我們三個答案</a:t>
            </a:r>
            <a:r>
              <a:rPr lang="zh-CN" altLang="en-US" sz="3200" dirty="0"/>
              <a:t>：</a:t>
            </a:r>
            <a:endParaRPr lang="en-US" altLang="zh-TW" sz="3200" dirty="0"/>
          </a:p>
          <a:p>
            <a:pPr marL="0" indent="0">
              <a:buNone/>
            </a:pPr>
            <a:endParaRPr lang="en-US" altLang="zh-TW" sz="3200" dirty="0"/>
          </a:p>
        </p:txBody>
      </p:sp>
    </p:spTree>
    <p:extLst>
      <p:ext uri="{BB962C8B-B14F-4D97-AF65-F5344CB8AC3E}">
        <p14:creationId xmlns:p14="http://schemas.microsoft.com/office/powerpoint/2010/main" val="12997359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a:t>
            </a:r>
            <a:r>
              <a:rPr lang="en-US" altLang="zh-TW" dirty="0" err="1">
                <a:solidFill>
                  <a:srgbClr val="FF0000"/>
                </a:solidFill>
              </a:rPr>
              <a:t>i</a:t>
            </a:r>
            <a:r>
              <a:rPr lang="en-US" altLang="zh-TW" dirty="0">
                <a:solidFill>
                  <a:srgbClr val="FF0000"/>
                </a:solidFill>
              </a:rPr>
              <a:t>) </a:t>
            </a:r>
            <a:r>
              <a:rPr lang="zh-TW" altLang="en-US" dirty="0">
                <a:solidFill>
                  <a:srgbClr val="FF0000"/>
                </a:solidFill>
              </a:rPr>
              <a:t>人是屬肉體的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287000" cy="5410199"/>
          </a:xfrm>
          <a:solidFill>
            <a:schemeClr val="bg1">
              <a:alpha val="69000"/>
            </a:schemeClr>
          </a:solidFill>
        </p:spPr>
        <p:txBody>
          <a:bodyPr>
            <a:noAutofit/>
          </a:bodyPr>
          <a:lstStyle/>
          <a:p>
            <a:pPr marL="0" indent="0">
              <a:buNone/>
            </a:pPr>
            <a:r>
              <a:rPr lang="zh-TW" altLang="en-US" sz="3200" dirty="0"/>
              <a:t>「從肉身生的就是肉身，從靈生的就是靈。」（ 約 </a:t>
            </a:r>
            <a:r>
              <a:rPr lang="en-US" altLang="zh-TW" sz="3200" dirty="0"/>
              <a:t>3:6</a:t>
            </a:r>
            <a:r>
              <a:rPr lang="zh-TW" altLang="en-US" sz="3200" dirty="0"/>
              <a:t>）這句話最簡單的意思就是，人靠其本性是根本沒有能力產生出屬靈的生命和實體，正如約翰在前一章第 </a:t>
            </a:r>
            <a:r>
              <a:rPr lang="en-US" altLang="zh-TW" sz="3200" dirty="0"/>
              <a:t>13 </a:t>
            </a:r>
            <a:r>
              <a:rPr lang="zh-TW" altLang="en-US" sz="3200" dirty="0"/>
              <a:t>節所暗示的一樣。</a:t>
            </a:r>
            <a:endParaRPr lang="en-US" altLang="zh-TW" sz="3200" dirty="0"/>
          </a:p>
          <a:p>
            <a:pPr marL="0" indent="0">
              <a:buNone/>
            </a:pPr>
            <a:r>
              <a:rPr lang="zh-TW" altLang="en-US" sz="3200" dirty="0"/>
              <a:t>這裏所講的「屬肉體」， 跟保羅所講的「人的罪性」是不太一樣的。但也不能說兩者完全無關，約翰用這個詞時</a:t>
            </a:r>
            <a:r>
              <a:rPr lang="zh-CN" altLang="en-US" sz="3200" dirty="0"/>
              <a:t>，</a:t>
            </a:r>
            <a:r>
              <a:rPr lang="zh-TW" altLang="en-US" sz="3200" dirty="0"/>
              <a:t>不可能沒有想到為何人會落到如此田地－－ 因人已在罪中墮落，對上帝的事只能抗拒。「血肉之體不能承受上帝的國」（ 林前 </a:t>
            </a:r>
            <a:r>
              <a:rPr lang="en-US" altLang="zh-TW" sz="3200" dirty="0"/>
              <a:t>15:50</a:t>
            </a:r>
            <a:r>
              <a:rPr lang="zh-TW" altLang="en-US" sz="3200" dirty="0"/>
              <a:t>）。 這是個定律，約翰也好，保羅也好，都是這樣認為的。只有聖靈才能將我們帶進上帝的國。</a:t>
            </a:r>
            <a:endParaRPr lang="en-US" altLang="zh-TW" sz="3200" dirty="0"/>
          </a:p>
        </p:txBody>
      </p:sp>
    </p:spTree>
    <p:extLst>
      <p:ext uri="{BB962C8B-B14F-4D97-AF65-F5344CB8AC3E}">
        <p14:creationId xmlns:p14="http://schemas.microsoft.com/office/powerpoint/2010/main" val="3594133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 </a:t>
            </a:r>
            <a:r>
              <a:rPr lang="zh-TW" altLang="en-US" dirty="0">
                <a:solidFill>
                  <a:srgbClr val="FF0000"/>
                </a:solidFill>
              </a:rPr>
              <a:t>人是瞎眼的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287000" cy="5410199"/>
          </a:xfrm>
          <a:solidFill>
            <a:schemeClr val="bg1">
              <a:alpha val="69000"/>
            </a:schemeClr>
          </a:solidFill>
        </p:spPr>
        <p:txBody>
          <a:bodyPr>
            <a:noAutofit/>
          </a:bodyPr>
          <a:lstStyle/>
          <a:p>
            <a:pPr marL="0" indent="0">
              <a:buNone/>
            </a:pPr>
            <a:r>
              <a:rPr lang="zh-TW" altLang="en-US" sz="3200" dirty="0"/>
              <a:t>人靈裏的眼睛瞎了，因此「不能見上帝的國」（ 約 </a:t>
            </a:r>
            <a:r>
              <a:rPr lang="en-US" altLang="zh-TW" sz="3200" dirty="0"/>
              <a:t>3:3</a:t>
            </a:r>
            <a:r>
              <a:rPr lang="zh-TW" altLang="en-US" sz="3200" dirty="0"/>
              <a:t>）這裏所講的「見」， 是指「認得出」、「意識到」、「領略到」上帝國度的重要性。</a:t>
            </a:r>
            <a:endParaRPr lang="en-US" altLang="zh-TW" sz="3200" dirty="0"/>
          </a:p>
          <a:p>
            <a:pPr marL="0" indent="0">
              <a:buNone/>
            </a:pPr>
            <a:r>
              <a:rPr lang="zh-TW" altLang="en-US" sz="3200" dirty="0"/>
              <a:t>主在世的時候，人這種瞎眼情形就表現的很明顯。主對他們用比喻講有關天國的事，許多耳聰的人聽了主話的聲音，卻聽不見主召他們進天國；在他們的頭腦裏，比喻中描述的景象他們都看見了，卻看不見救主透過比喻要他們看見的、要召他們跟隨自己的圖畫（太 </a:t>
            </a:r>
            <a:r>
              <a:rPr lang="en-US" altLang="zh-TW" sz="3200" dirty="0"/>
              <a:t>13:13-15</a:t>
            </a:r>
            <a:r>
              <a:rPr lang="zh-TW" altLang="en-US" sz="3200" dirty="0"/>
              <a:t>）。</a:t>
            </a:r>
            <a:endParaRPr lang="en-US" altLang="zh-TW" sz="3200" dirty="0"/>
          </a:p>
        </p:txBody>
      </p:sp>
    </p:spTree>
    <p:extLst>
      <p:ext uri="{BB962C8B-B14F-4D97-AF65-F5344CB8AC3E}">
        <p14:creationId xmlns:p14="http://schemas.microsoft.com/office/powerpoint/2010/main" val="2143215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 </a:t>
            </a:r>
            <a:r>
              <a:rPr lang="zh-TW" altLang="en-US" dirty="0">
                <a:solidFill>
                  <a:srgbClr val="FF0000"/>
                </a:solidFill>
              </a:rPr>
              <a:t>人是瞎眼的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287000" cy="5410199"/>
          </a:xfrm>
          <a:solidFill>
            <a:schemeClr val="bg1">
              <a:alpha val="69000"/>
            </a:schemeClr>
          </a:solidFill>
        </p:spPr>
        <p:txBody>
          <a:bodyPr>
            <a:noAutofit/>
          </a:bodyPr>
          <a:lstStyle/>
          <a:p>
            <a:pPr marL="0" indent="0">
              <a:buNone/>
            </a:pPr>
            <a:r>
              <a:rPr lang="zh-TW" altLang="en-US" sz="3200" dirty="0"/>
              <a:t>尼哥德慕的眼瞎就是屬這種的。對許多委身於宗教事業的人來說，盲目地渡過一生而不自知，這是很可悲的事。他們幹、幹、幹，卻看不見。有一次一個夏令會的講員則是當時很有名的教牧人員。我和其他朋友硬被邀請到他家作客，我其中一個朋友和他太太談起話來，談話中，她很自然也很坦白地承認她不知道「重生」是怎麼一回事。那位女士的</a:t>
            </a:r>
            <a:r>
              <a:rPr lang="zh-CN" altLang="en-US" sz="3200" dirty="0"/>
              <a:t>话</a:t>
            </a:r>
            <a:r>
              <a:rPr lang="zh-TW" altLang="en-US" sz="3200" dirty="0"/>
              <a:t>是她坦誠的告白。</a:t>
            </a:r>
            <a:endParaRPr lang="en-US" altLang="zh-TW" sz="3200" dirty="0"/>
          </a:p>
          <a:p>
            <a:pPr marL="0" indent="0">
              <a:buNone/>
            </a:pPr>
            <a:r>
              <a:rPr lang="zh-TW" altLang="en-US" sz="3200" dirty="0"/>
              <a:t>同樣地，尼哥德慕也是以這種虛心誠懇的態度來問耶穌：「怎樣能有這事呢？」（ 約 </a:t>
            </a:r>
            <a:r>
              <a:rPr lang="en-US" altLang="zh-TW" sz="3200" dirty="0"/>
              <a:t>3:9</a:t>
            </a:r>
            <a:r>
              <a:rPr lang="zh-TW" altLang="en-US" sz="3200" dirty="0"/>
              <a:t>）他看不見天國，他也看不到自己的需要，不覺得有必要先獲得從天上來的生命才能進去</a:t>
            </a:r>
            <a:endParaRPr lang="en-US" altLang="zh-TW" sz="3200" dirty="0"/>
          </a:p>
        </p:txBody>
      </p:sp>
    </p:spTree>
    <p:extLst>
      <p:ext uri="{BB962C8B-B14F-4D97-AF65-F5344CB8AC3E}">
        <p14:creationId xmlns:p14="http://schemas.microsoft.com/office/powerpoint/2010/main" val="9322336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 </a:t>
            </a:r>
            <a:r>
              <a:rPr lang="zh-TW" altLang="en-US" dirty="0">
                <a:solidFill>
                  <a:srgbClr val="FF0000"/>
                </a:solidFill>
              </a:rPr>
              <a:t>人是瞎眼的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287000" cy="5410199"/>
          </a:xfrm>
          <a:solidFill>
            <a:schemeClr val="bg1">
              <a:alpha val="69000"/>
            </a:schemeClr>
          </a:solidFill>
        </p:spPr>
        <p:txBody>
          <a:bodyPr>
            <a:noAutofit/>
          </a:bodyPr>
          <a:lstStyle/>
          <a:p>
            <a:pPr marL="0" indent="0">
              <a:buNone/>
            </a:pPr>
            <a:r>
              <a:rPr lang="zh-TW" altLang="en-US" sz="3200" dirty="0"/>
              <a:t>人不止是瞎眼的，他更是被蒙蔽在黑暗中的。約翰福音三章後面特別強調，人處在黑暗裏，喜愛黑暗，躲避光明。保羅說他們是黑暗的（弗 </a:t>
            </a:r>
            <a:r>
              <a:rPr lang="en-US" altLang="zh-TW" sz="3200" dirty="0"/>
              <a:t>5:8</a:t>
            </a:r>
            <a:r>
              <a:rPr lang="zh-TW" altLang="en-US" sz="3200" dirty="0"/>
              <a:t>）， 並且愛作暗昧無益的事（弗</a:t>
            </a:r>
            <a:r>
              <a:rPr lang="en-US" altLang="zh-TW" sz="3200" dirty="0"/>
              <a:t>5:11</a:t>
            </a:r>
            <a:r>
              <a:rPr lang="zh-TW" altLang="en-US" sz="3200" dirty="0"/>
              <a:t>）、 陷在黑暗的權勢之下（西 </a:t>
            </a:r>
            <a:r>
              <a:rPr lang="en-US" altLang="zh-TW" sz="3200" dirty="0"/>
              <a:t>1:13</a:t>
            </a:r>
            <a:r>
              <a:rPr lang="zh-TW" altLang="en-US" sz="3200" dirty="0"/>
              <a:t>）。 但借著福音的榮耀，光要照射到黑暗中，並且上帝的呼召就是要我們出黑暗、進光明（彼前 </a:t>
            </a:r>
            <a:r>
              <a:rPr lang="en-US" altLang="zh-TW" sz="3200" dirty="0"/>
              <a:t>2:9</a:t>
            </a:r>
            <a:r>
              <a:rPr lang="zh-TW" altLang="en-US" sz="3200" dirty="0"/>
              <a:t>）。 </a:t>
            </a:r>
            <a:endParaRPr lang="en-US" altLang="zh-TW" sz="3200" dirty="0"/>
          </a:p>
          <a:p>
            <a:pPr marL="0" indent="0">
              <a:buNone/>
            </a:pPr>
            <a:r>
              <a:rPr lang="zh-TW" altLang="en-US" sz="3200" dirty="0"/>
              <a:t>但這一切，對尼哥德慕來說都是極模糊的。他和他的同僚其餘的法利賽人一樣，甚至和他們的祖宗一樣，他一向有一種錯覺，以為自己是眼明的，是行走在光中的。</a:t>
            </a:r>
            <a:endParaRPr lang="en-US" altLang="zh-TW" sz="3200" dirty="0"/>
          </a:p>
        </p:txBody>
      </p:sp>
    </p:spTree>
    <p:extLst>
      <p:ext uri="{BB962C8B-B14F-4D97-AF65-F5344CB8AC3E}">
        <p14:creationId xmlns:p14="http://schemas.microsoft.com/office/powerpoint/2010/main" val="1076295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 </a:t>
            </a:r>
            <a:r>
              <a:rPr lang="zh-TW" altLang="en-US" dirty="0">
                <a:solidFill>
                  <a:srgbClr val="FF0000"/>
                </a:solidFill>
              </a:rPr>
              <a:t>人是瞎眼的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287000" cy="5410199"/>
          </a:xfrm>
          <a:solidFill>
            <a:schemeClr val="bg1">
              <a:alpha val="69000"/>
            </a:schemeClr>
          </a:solidFill>
        </p:spPr>
        <p:txBody>
          <a:bodyPr>
            <a:noAutofit/>
          </a:bodyPr>
          <a:lstStyle/>
          <a:p>
            <a:pPr marL="0" indent="0">
              <a:buNone/>
            </a:pPr>
            <a:r>
              <a:rPr lang="zh-TW" altLang="en-US" sz="3200" dirty="0"/>
              <a:t>身在黑暗中，面對著這位世上的光，居然一點認不出祂來，正如主在約翰福音後幾章的告誡：「我到這世上來是為了審判，使那看不見的能夠看見，能看見的反而成了瞎眼的。」（ 約 </a:t>
            </a:r>
            <a:r>
              <a:rPr lang="en-US" altLang="zh-TW" sz="3200" dirty="0"/>
              <a:t>9:39</a:t>
            </a:r>
            <a:r>
              <a:rPr lang="zh-TW" altLang="en-US" sz="3200" dirty="0"/>
              <a:t>）人生最大的悲劇莫過於身處黑暗裏卻自以為在光明中，把基督的光視為黑暗而要逃離祂。但這不正是我們對待上帝和祂國度的態度嗎？</a:t>
            </a:r>
            <a:endParaRPr lang="en-US" altLang="zh-TW" sz="3200" dirty="0"/>
          </a:p>
          <a:p>
            <a:pPr marL="0" indent="0">
              <a:buNone/>
            </a:pPr>
            <a:r>
              <a:rPr lang="zh-TW" altLang="en-US" sz="3200" dirty="0"/>
              <a:t>「不愛光倒愛黑暗，定他們罪的原因，就在這裏。凡作惡的都恨光，</a:t>
            </a:r>
            <a:r>
              <a:rPr lang="en-US" altLang="zh-TW" sz="3200" dirty="0"/>
              <a:t>〔</a:t>
            </a:r>
            <a:r>
              <a:rPr lang="zh-TW" altLang="en-US" sz="3200" dirty="0"/>
              <a:t>他們</a:t>
            </a:r>
            <a:r>
              <a:rPr lang="en-US" altLang="zh-TW" sz="3200" dirty="0"/>
              <a:t>〕</a:t>
            </a:r>
            <a:r>
              <a:rPr lang="zh-TW" altLang="en-US" sz="3200" dirty="0"/>
              <a:t>不來就光，免得（生怕）他的惡行暴露出來。」（ 約 </a:t>
            </a:r>
            <a:r>
              <a:rPr lang="en-US" altLang="zh-TW" sz="3200" dirty="0"/>
              <a:t>3:19-20</a:t>
            </a:r>
            <a:r>
              <a:rPr lang="zh-TW" altLang="en-US" sz="3200" dirty="0"/>
              <a:t>）</a:t>
            </a:r>
            <a:endParaRPr lang="en-US" altLang="zh-TW" sz="3200" dirty="0"/>
          </a:p>
        </p:txBody>
      </p:sp>
    </p:spTree>
    <p:extLst>
      <p:ext uri="{BB962C8B-B14F-4D97-AF65-F5344CB8AC3E}">
        <p14:creationId xmlns:p14="http://schemas.microsoft.com/office/powerpoint/2010/main" val="652930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(iii) </a:t>
            </a:r>
            <a:r>
              <a:rPr lang="zh-TW" altLang="en-US" dirty="0"/>
              <a:t>人是軟弱無力的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287000" cy="5410199"/>
          </a:xfrm>
          <a:solidFill>
            <a:schemeClr val="bg1">
              <a:alpha val="69000"/>
            </a:schemeClr>
          </a:solidFill>
        </p:spPr>
        <p:txBody>
          <a:bodyPr>
            <a:noAutofit/>
          </a:bodyPr>
          <a:lstStyle/>
          <a:p>
            <a:pPr marL="0" indent="0">
              <a:buNone/>
            </a:pPr>
            <a:r>
              <a:rPr lang="zh-TW" altLang="en-US" sz="3200" dirty="0"/>
              <a:t>人沒有能力進上帝的國。耶穌說，除非人獲得從上而來的生命，否則他是軟弱的（參羅</a:t>
            </a:r>
            <a:r>
              <a:rPr lang="en-US" altLang="zh-TW" sz="3200" dirty="0"/>
              <a:t>5:6</a:t>
            </a:r>
            <a:r>
              <a:rPr lang="zh-TW" altLang="en-US" sz="3200" dirty="0"/>
              <a:t>）</a:t>
            </a:r>
            <a:r>
              <a:rPr lang="en-US" altLang="zh-CN" sz="3200" dirty="0"/>
              <a:t>6 </a:t>
            </a:r>
            <a:r>
              <a:rPr lang="zh-CN" altLang="en-US" sz="3200" dirty="0"/>
              <a:t>因我们还软弱的时候，基督就按所定的日期为罪人死</a:t>
            </a:r>
            <a:r>
              <a:rPr lang="zh-TW" altLang="en-US" sz="3200" dirty="0"/>
              <a:t>。 </a:t>
            </a:r>
            <a:endParaRPr lang="en-US" altLang="zh-TW" sz="3200" dirty="0"/>
          </a:p>
          <a:p>
            <a:pPr marL="0" indent="0">
              <a:buNone/>
            </a:pPr>
            <a:r>
              <a:rPr lang="zh-TW" altLang="en-US" sz="3200" dirty="0"/>
              <a:t>如果人要有能力看見屬靈層面的事，要有能力憑著信心進入天國。因此，上帝在他身上作工，叫他有這能力，則變成一件不可缺少的事了。其實，這是聖經裏最常見的教導（林前 </a:t>
            </a:r>
            <a:r>
              <a:rPr lang="en-US" altLang="zh-TW" sz="3200" dirty="0"/>
              <a:t>2:14</a:t>
            </a:r>
            <a:r>
              <a:rPr lang="zh-TW" altLang="en-US" sz="3200" dirty="0"/>
              <a:t>）。屬肉體的意念與上帝為敵，它即不願、也不能按照上帝的旨意行事（羅 </a:t>
            </a:r>
            <a:r>
              <a:rPr lang="en-US" altLang="zh-TW" sz="3200" dirty="0"/>
              <a:t>8:6-7</a:t>
            </a:r>
            <a:r>
              <a:rPr lang="zh-TW" altLang="en-US" sz="3200" dirty="0"/>
              <a:t>）。</a:t>
            </a:r>
            <a:endParaRPr lang="en-US" altLang="zh-TW" sz="3200" dirty="0"/>
          </a:p>
        </p:txBody>
      </p:sp>
    </p:spTree>
    <p:extLst>
      <p:ext uri="{BB962C8B-B14F-4D97-AF65-F5344CB8AC3E}">
        <p14:creationId xmlns:p14="http://schemas.microsoft.com/office/powerpoint/2010/main" val="4312879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(iii) </a:t>
            </a:r>
            <a:r>
              <a:rPr lang="zh-TW" altLang="en-US" dirty="0"/>
              <a:t>人是軟弱無力的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287000" cy="5562598"/>
          </a:xfrm>
          <a:solidFill>
            <a:schemeClr val="bg1">
              <a:alpha val="69000"/>
            </a:schemeClr>
          </a:solidFill>
        </p:spPr>
        <p:txBody>
          <a:bodyPr>
            <a:noAutofit/>
          </a:bodyPr>
          <a:lstStyle/>
          <a:p>
            <a:pPr marL="0" indent="0">
              <a:buNone/>
            </a:pPr>
            <a:r>
              <a:rPr lang="zh-TW" altLang="en-US" sz="3200" dirty="0"/>
              <a:t>原因大概是由於這個教訓把我們本性中自足自救之心態的殘餘，連根拔起了。這一個教導要突出的重點正是，救恩完全是恩典，我們獲得救恩最關鍵的要素，正是我們自己無力提供的</a:t>
            </a:r>
            <a:r>
              <a:rPr lang="zh-CN" altLang="en-US" sz="3200" dirty="0"/>
              <a:t>。</a:t>
            </a:r>
            <a:endParaRPr lang="en-US" altLang="zh-CN" sz="3200" dirty="0"/>
          </a:p>
          <a:p>
            <a:pPr marL="0" indent="0">
              <a:buNone/>
            </a:pPr>
            <a:r>
              <a:rPr lang="zh-TW" altLang="en-US" sz="3200" dirty="0"/>
              <a:t>兩手空空無代價，單單投靠你十架，</a:t>
            </a:r>
            <a:endParaRPr lang="en-US" altLang="zh-TW" sz="3200" dirty="0"/>
          </a:p>
          <a:p>
            <a:pPr marL="0" indent="0">
              <a:buNone/>
            </a:pPr>
            <a:r>
              <a:rPr lang="zh-TW" altLang="en-US" sz="3200" dirty="0"/>
              <a:t>赤身，求主賜衣衫，無助，求主恩扶攙，</a:t>
            </a:r>
            <a:endParaRPr lang="en-US" altLang="zh-TW" sz="3200" dirty="0"/>
          </a:p>
          <a:p>
            <a:pPr marL="0" indent="0">
              <a:buNone/>
            </a:pPr>
            <a:r>
              <a:rPr lang="zh-TW" altLang="en-US" sz="3200" dirty="0"/>
              <a:t>罪身奔至活泉旁，求主潔淨免淪亡。</a:t>
            </a:r>
            <a:endParaRPr lang="en-US" altLang="zh-TW" sz="3200" dirty="0"/>
          </a:p>
          <a:p>
            <a:pPr marL="0" indent="0">
              <a:buNone/>
            </a:pPr>
            <a:r>
              <a:rPr lang="zh-TW" altLang="en-US" sz="3200" dirty="0"/>
              <a:t>（杜普雷狄 </a:t>
            </a:r>
            <a:r>
              <a:rPr lang="en-US" altLang="zh-TW" sz="3200" dirty="0" err="1"/>
              <a:t>AugustusM.Tojulady</a:t>
            </a:r>
            <a:r>
              <a:rPr lang="en-US" altLang="zh-TW" sz="3200" dirty="0"/>
              <a:t>《</a:t>
            </a:r>
            <a:r>
              <a:rPr lang="zh-TW" altLang="en-US" sz="3200" dirty="0"/>
              <a:t>萬古磐石</a:t>
            </a:r>
            <a:r>
              <a:rPr lang="en-US" altLang="zh-TW" sz="3200" dirty="0"/>
              <a:t>》</a:t>
            </a:r>
            <a:r>
              <a:rPr lang="zh-TW" altLang="en-US" sz="3200" dirty="0"/>
              <a:t>）</a:t>
            </a:r>
            <a:endParaRPr lang="en-US" altLang="zh-TW" sz="3200" dirty="0"/>
          </a:p>
        </p:txBody>
      </p:sp>
    </p:spTree>
    <p:extLst>
      <p:ext uri="{BB962C8B-B14F-4D97-AF65-F5344CB8AC3E}">
        <p14:creationId xmlns:p14="http://schemas.microsoft.com/office/powerpoint/2010/main" val="16842999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重生的性質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287000" cy="5562598"/>
          </a:xfrm>
          <a:solidFill>
            <a:schemeClr val="bg1">
              <a:alpha val="69000"/>
            </a:schemeClr>
          </a:solidFill>
        </p:spPr>
        <p:txBody>
          <a:bodyPr>
            <a:noAutofit/>
          </a:bodyPr>
          <a:lstStyle/>
          <a:p>
            <a:pPr marL="571500" indent="-571500">
              <a:buAutoNum type="romanLcParenBoth"/>
            </a:pPr>
            <a:r>
              <a:rPr lang="zh-TW" altLang="en-US" sz="3200" dirty="0"/>
              <a:t>新生命是屬天的</a:t>
            </a:r>
            <a:endParaRPr lang="en-US" altLang="zh-TW" sz="3200" dirty="0"/>
          </a:p>
          <a:p>
            <a:pPr marL="0" indent="0">
              <a:buNone/>
            </a:pPr>
            <a:r>
              <a:rPr lang="zh-TW" altLang="en-US" sz="3200" dirty="0"/>
              <a:t>首先，新生命的源頭是屬天的。這一點，耶穌對尼哥德慕再三強調。尼哥德慕必須從水和「聖靈」生，因為只有聖靈才能生出靈來。風隨著意思吹，「凡從聖靈生的」也是一樣。重生這兩個字就是要強調這個道理。約翰用到的「重」這個字，</a:t>
            </a:r>
            <a:r>
              <a:rPr lang="zh-TW" altLang="en-US" sz="3200" dirty="0">
                <a:solidFill>
                  <a:srgbClr val="FF0000"/>
                </a:solidFill>
              </a:rPr>
              <a:t>即可解作「再一次」， 也可解作「從上而來」</a:t>
            </a:r>
            <a:r>
              <a:rPr lang="zh-TW" altLang="en-US" sz="3200" dirty="0"/>
              <a:t>。 </a:t>
            </a:r>
            <a:endParaRPr lang="en-US" altLang="zh-TW" sz="3200" dirty="0"/>
          </a:p>
          <a:p>
            <a:pPr marL="0" indent="0">
              <a:buNone/>
            </a:pPr>
            <a:r>
              <a:rPr lang="zh-TW" altLang="en-US" sz="3200" dirty="0">
                <a:solidFill>
                  <a:srgbClr val="FF0000"/>
                </a:solidFill>
              </a:rPr>
              <a:t>這個字的重要性，很難把它教條化地來解釋</a:t>
            </a:r>
            <a:r>
              <a:rPr lang="zh-TW" altLang="en-US" sz="3200" dirty="0"/>
              <a:t>。尼哥德慕一方面好象聽懂了耶穌講的這個「重」的意思，即重新、第二次的意思，所以他會問人老了怎樣能進母腹再被生一次。</a:t>
            </a:r>
            <a:endParaRPr lang="en-US" altLang="zh-TW" sz="3200" dirty="0"/>
          </a:p>
        </p:txBody>
      </p:sp>
    </p:spTree>
    <p:extLst>
      <p:ext uri="{BB962C8B-B14F-4D97-AF65-F5344CB8AC3E}">
        <p14:creationId xmlns:p14="http://schemas.microsoft.com/office/powerpoint/2010/main" val="149651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685801" y="444243"/>
            <a:ext cx="9067800" cy="1079757"/>
          </a:xfrm>
        </p:spPr>
        <p:txBody>
          <a:bodyPr>
            <a:normAutofit/>
          </a:bodyPr>
          <a:lstStyle/>
          <a:p>
            <a:pPr algn="ctr"/>
            <a:r>
              <a:rPr lang="en-US" altLang="zh-TW" b="0" dirty="0"/>
              <a:t>『</a:t>
            </a:r>
            <a:r>
              <a:rPr lang="zh-TW" altLang="en-US" b="0" dirty="0"/>
              <a:t>知</a:t>
            </a:r>
            <a:r>
              <a:rPr lang="en-US" altLang="zh-TW" b="0" dirty="0"/>
              <a:t>』 </a:t>
            </a:r>
            <a:r>
              <a:rPr lang="zh-TW" altLang="en-US" b="0" dirty="0"/>
              <a:t>道為要</a:t>
            </a:r>
            <a:r>
              <a:rPr lang="en-US" altLang="zh-TW" b="0" dirty="0"/>
              <a:t>『</a:t>
            </a:r>
            <a:r>
              <a:rPr lang="zh-TW" altLang="en-US" b="0" dirty="0"/>
              <a:t>行</a:t>
            </a:r>
            <a:r>
              <a:rPr lang="en-US" altLang="zh-TW" b="0" dirty="0"/>
              <a:t>』 </a:t>
            </a:r>
            <a:r>
              <a:rPr lang="zh-TW" altLang="en-US" b="0" dirty="0"/>
              <a:t>道</a:t>
            </a:r>
            <a:r>
              <a:rPr lang="zh-TW" altLang="en-US" dirty="0"/>
              <a:t> </a:t>
            </a:r>
            <a:endParaRPr lang="zh-CN" altLang="en-US" sz="4000"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1371600"/>
            <a:ext cx="10287000" cy="5244844"/>
          </a:xfrm>
          <a:solidFill>
            <a:schemeClr val="bg1">
              <a:alpha val="71000"/>
            </a:schemeClr>
          </a:solidFill>
        </p:spPr>
        <p:txBody>
          <a:bodyPr>
            <a:normAutofit/>
          </a:bodyPr>
          <a:lstStyle/>
          <a:p>
            <a:pPr marL="0" indent="0">
              <a:buNone/>
            </a:pPr>
            <a:r>
              <a:rPr lang="zh-CN" altLang="en-US" sz="3600" dirty="0"/>
              <a:t>学习</a:t>
            </a:r>
            <a:r>
              <a:rPr lang="zh-TW" altLang="en-US" sz="3600" dirty="0"/>
              <a:t>教義並不表示我們會輕視信仰經驗的重要性。恰恰相反，當我們的思想頭腦被神的恩典不斷充實、開導後，我們的心也應當相應地被神的愛所激勵，從而使我們對主為我們所做的一切有所回應。我們</a:t>
            </a:r>
            <a:r>
              <a:rPr lang="zh-CN" altLang="en-US" sz="3600" dirty="0"/>
              <a:t>的</a:t>
            </a:r>
            <a:r>
              <a:rPr lang="zh-TW" altLang="en-US" sz="3600" dirty="0"/>
              <a:t>屬靈經驗</a:t>
            </a:r>
            <a:r>
              <a:rPr lang="zh-CN" altLang="en-US" sz="3600" dirty="0"/>
              <a:t>更能</a:t>
            </a:r>
            <a:r>
              <a:rPr lang="zh-TW" altLang="en-US" sz="3600" dirty="0"/>
              <a:t>確切實在地反映那些偉大的真理。</a:t>
            </a:r>
            <a:endParaRPr lang="en-US" altLang="zh-CN" sz="3600" dirty="0"/>
          </a:p>
        </p:txBody>
      </p:sp>
    </p:spTree>
    <p:extLst>
      <p:ext uri="{BB962C8B-B14F-4D97-AF65-F5344CB8AC3E}">
        <p14:creationId xmlns:p14="http://schemas.microsoft.com/office/powerpoint/2010/main" val="13131482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重生的性質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571500" indent="-571500">
              <a:buAutoNum type="romanLcParenBoth"/>
            </a:pPr>
            <a:r>
              <a:rPr lang="zh-TW" altLang="en-US" sz="3200" dirty="0"/>
              <a:t>新生命是屬天的</a:t>
            </a:r>
            <a:endParaRPr lang="en-US" altLang="zh-TW" sz="3200" dirty="0"/>
          </a:p>
          <a:p>
            <a:pPr marL="0" indent="0">
              <a:buNone/>
            </a:pPr>
            <a:r>
              <a:rPr lang="zh-TW" altLang="en-US" sz="3200" dirty="0"/>
              <a:t>但是，在其他經文裏，我們會發現約翰用這個字比較傾向「從上而來」這個意思。約翰福音 </a:t>
            </a:r>
            <a:r>
              <a:rPr lang="en-US" altLang="zh-TW" sz="3200" dirty="0"/>
              <a:t>3:31;19:11,23 </a:t>
            </a:r>
            <a:r>
              <a:rPr lang="zh-TW" altLang="en-US" sz="3200" dirty="0"/>
              <a:t>都有從上至下的這個含意。</a:t>
            </a:r>
            <a:endParaRPr lang="en-US" altLang="zh-TW" sz="3200" dirty="0"/>
          </a:p>
          <a:p>
            <a:pPr marL="0" indent="0">
              <a:buNone/>
            </a:pPr>
            <a:r>
              <a:rPr lang="en-US" altLang="zh-CN" sz="3200" dirty="0"/>
              <a:t>31 </a:t>
            </a:r>
            <a:r>
              <a:rPr lang="zh-CN" altLang="en-US" sz="3200" dirty="0"/>
              <a:t>从天上来的是在万有之上，从地上来的是属乎地，他所说的也是属乎地。从天上来的是在万有之上</a:t>
            </a:r>
            <a:endParaRPr lang="en-US" altLang="zh-CN" sz="3200" dirty="0"/>
          </a:p>
          <a:p>
            <a:pPr marL="0" indent="0">
              <a:buNone/>
            </a:pPr>
            <a:r>
              <a:rPr lang="zh-CN" altLang="en-US" sz="3200" dirty="0"/>
              <a:t>耶稣回答说：“若不是从上头赐给你的，你就毫无权柄办我</a:t>
            </a:r>
            <a:endParaRPr lang="en-US" altLang="zh-TW" sz="3200" dirty="0"/>
          </a:p>
          <a:p>
            <a:pPr marL="0" indent="0">
              <a:buNone/>
            </a:pPr>
            <a:r>
              <a:rPr lang="zh-TW" altLang="en-US" sz="3200" dirty="0"/>
              <a:t>如果我們接受這個講法，我們仍然能夠理解尼哥德慕的反應，就是說，當耶穌告訴尼哥德慕他需要一個從上而來的生命，尼哥德慕似懂非懂，心中納悶人怎麼可能還有另一次的誕生呢。</a:t>
            </a:r>
            <a:endParaRPr lang="en-US" altLang="zh-TW" sz="3200" dirty="0"/>
          </a:p>
        </p:txBody>
      </p:sp>
    </p:spTree>
    <p:extLst>
      <p:ext uri="{BB962C8B-B14F-4D97-AF65-F5344CB8AC3E}">
        <p14:creationId xmlns:p14="http://schemas.microsoft.com/office/powerpoint/2010/main" val="721521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重生的性質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571500" indent="-571500">
              <a:buAutoNum type="romanLcParenBoth"/>
            </a:pPr>
            <a:r>
              <a:rPr lang="zh-TW" altLang="en-US" sz="3200" dirty="0"/>
              <a:t>新生命是屬天的</a:t>
            </a:r>
            <a:endParaRPr lang="en-US" altLang="zh-TW" sz="3200" dirty="0"/>
          </a:p>
          <a:p>
            <a:pPr marL="0" indent="0">
              <a:buNone/>
            </a:pPr>
            <a:r>
              <a:rPr lang="zh-TW" altLang="en-US" sz="3200" dirty="0"/>
              <a:t>鮮有人會這樣想，如果要成為天國一份子，首先就要有屬天的生命嘛！這是很合理的事。換言之，如果我們成為基督徒，唯一的可能只能是，上帝奇妙地介入到我們當中，把新生命賜給了我們。每一位信徒必須花時間認真思想這事，因為，我們總是不免會有一股世俗的想法，以為某些人的信主比另一些人的信主更奇妙些。當我們得聞某某名人重生得救了，我們說：「這真是個神跡！」 </a:t>
            </a:r>
            <a:endParaRPr lang="en-US" altLang="zh-TW" sz="3200" dirty="0"/>
          </a:p>
          <a:p>
            <a:pPr marL="0" indent="0">
              <a:buNone/>
            </a:pPr>
            <a:r>
              <a:rPr lang="zh-TW" altLang="en-US" sz="3200" dirty="0"/>
              <a:t>但是，不論是</a:t>
            </a:r>
            <a:r>
              <a:rPr lang="zh-CN" altLang="en-US" sz="3200" dirty="0"/>
              <a:t>你</a:t>
            </a:r>
            <a:r>
              <a:rPr lang="zh-TW" altLang="en-US" sz="3200" dirty="0"/>
              <a:t>也好，</a:t>
            </a:r>
            <a:r>
              <a:rPr lang="zh-CN" altLang="en-US" sz="3200" dirty="0"/>
              <a:t>她</a:t>
            </a:r>
            <a:r>
              <a:rPr lang="zh-TW" altLang="en-US" sz="3200" dirty="0"/>
              <a:t>也好，重生經歷沒有不是神跡的，沒有不是同樣奇妙的</a:t>
            </a:r>
            <a:r>
              <a:rPr lang="zh-CN" altLang="en-US" sz="3200" dirty="0"/>
              <a:t>。</a:t>
            </a:r>
            <a:r>
              <a:rPr lang="zh-TW" altLang="en-US" sz="3200" dirty="0"/>
              <a:t>我們該做的不是去妒忌別人在得救傳記中記載的，而是去看看聖經中所講的，上帝傾瀉在祂兒女身上的恩典是何等巨大。</a:t>
            </a:r>
            <a:endParaRPr lang="en-US" altLang="zh-TW" sz="3200" dirty="0"/>
          </a:p>
        </p:txBody>
      </p:sp>
    </p:spTree>
    <p:extLst>
      <p:ext uri="{BB962C8B-B14F-4D97-AF65-F5344CB8AC3E}">
        <p14:creationId xmlns:p14="http://schemas.microsoft.com/office/powerpoint/2010/main" val="16209398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 </a:t>
            </a:r>
            <a:r>
              <a:rPr lang="zh-TW" altLang="en-US" dirty="0"/>
              <a:t>新生命是上帝所賜的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其次，重生是上帝以自己的主權所賜予人的。當主說：「風隨著意思吹，你聽見它的聲音，卻不知道它從哪里來，往哪里去，凡從靈生的也是這樣。」（ 約 </a:t>
            </a:r>
            <a:r>
              <a:rPr lang="en-US" altLang="zh-TW" sz="3200" dirty="0"/>
              <a:t>3:8</a:t>
            </a:r>
            <a:r>
              <a:rPr lang="zh-TW" altLang="en-US" sz="3200" dirty="0"/>
              <a:t>）祂要表達的，就是這個意思。而尼哥德慕作為一個受教于崇尚行為宗教學派中的一員，只知要贏取，不知可接納，難怪聽了主的這番話，他會覺得金剛丈八高，摸不著頭腦，他說：「怎能有這事呢？」（約 </a:t>
            </a:r>
            <a:r>
              <a:rPr lang="en-US" altLang="zh-TW" sz="3200" dirty="0"/>
              <a:t>3:9</a:t>
            </a:r>
            <a:r>
              <a:rPr lang="zh-TW" altLang="en-US" sz="3200" dirty="0"/>
              <a:t>）這是一個僵化了的頭腦所做出的必然反應。它用人的能力來看上帝工作的方式，這也就是新約聖經所說的「靠行律法稱義」（ 加</a:t>
            </a:r>
            <a:r>
              <a:rPr lang="en-US" altLang="zh-TW" sz="3200" dirty="0"/>
              <a:t>2:16;3:2,5,10</a:t>
            </a:r>
            <a:r>
              <a:rPr lang="zh-TW" altLang="en-US" sz="3200" dirty="0"/>
              <a:t>）。 </a:t>
            </a:r>
            <a:endParaRPr lang="en-US" altLang="zh-TW" sz="3200" dirty="0"/>
          </a:p>
        </p:txBody>
      </p:sp>
    </p:spTree>
    <p:extLst>
      <p:ext uri="{BB962C8B-B14F-4D97-AF65-F5344CB8AC3E}">
        <p14:creationId xmlns:p14="http://schemas.microsoft.com/office/powerpoint/2010/main" val="10558567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 </a:t>
            </a:r>
            <a:r>
              <a:rPr lang="zh-TW" altLang="en-US" dirty="0"/>
              <a:t>新生命是上帝所賜的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但是，耶穌的首批門徒接受的教導是，上帝的恩典是白白得來的，他們知道救恩的喜樂始于上帝的作為。約翰</a:t>
            </a:r>
            <a:r>
              <a:rPr lang="zh-CN" altLang="en-US" sz="3200" dirty="0"/>
              <a:t>之外</a:t>
            </a:r>
            <a:r>
              <a:rPr lang="zh-TW" altLang="en-US" sz="3200" dirty="0"/>
              <a:t>，還有彼得，他說：「我們主耶穌基督的父上帝是應當稱頌的。他照著自己的大憐憫</a:t>
            </a:r>
            <a:r>
              <a:rPr lang="en-US" altLang="zh-TW" sz="3200" dirty="0"/>
              <a:t>.....</a:t>
            </a:r>
            <a:r>
              <a:rPr lang="zh-TW" altLang="en-US" sz="3200" dirty="0"/>
              <a:t>重生了我們，使我們有永活的盼望。」（ 彼前 </a:t>
            </a:r>
            <a:r>
              <a:rPr lang="en-US" altLang="zh-TW" sz="3200" dirty="0"/>
              <a:t>1:3</a:t>
            </a:r>
            <a:r>
              <a:rPr lang="zh-TW" altLang="en-US" sz="3200" dirty="0"/>
              <a:t>）雅各也說：「他憑著自己的旨意，借著真理的道生了我們，使我們作他所造的萬物中初熟的果子。」（ 雅 </a:t>
            </a:r>
            <a:r>
              <a:rPr lang="en-US" altLang="zh-TW" sz="3200" dirty="0"/>
              <a:t>1:18</a:t>
            </a:r>
            <a:r>
              <a:rPr lang="zh-TW" altLang="en-US" sz="3200" dirty="0"/>
              <a:t>）</a:t>
            </a:r>
            <a:endParaRPr lang="en-US" altLang="zh-TW" sz="3200" dirty="0"/>
          </a:p>
          <a:p>
            <a:pPr marL="0" indent="0">
              <a:buNone/>
            </a:pPr>
            <a:r>
              <a:rPr lang="zh-TW" altLang="en-US" sz="3200" dirty="0"/>
              <a:t>保羅也一樣：「</a:t>
            </a:r>
            <a:r>
              <a:rPr lang="en-US" altLang="zh-TW" sz="3200" dirty="0"/>
              <a:t>〔</a:t>
            </a:r>
            <a:r>
              <a:rPr lang="zh-TW" altLang="en-US" sz="3200" dirty="0"/>
              <a:t>上帝</a:t>
            </a:r>
            <a:r>
              <a:rPr lang="en-US" altLang="zh-TW" sz="3200" dirty="0"/>
              <a:t>〕</a:t>
            </a:r>
            <a:r>
              <a:rPr lang="zh-TW" altLang="en-US" sz="3200" dirty="0"/>
              <a:t>使我們在基督耶穌裏，與他一同復活</a:t>
            </a:r>
            <a:r>
              <a:rPr lang="en-US" altLang="zh-TW" sz="3200" dirty="0"/>
              <a:t>...</a:t>
            </a:r>
            <a:r>
              <a:rPr lang="zh-TW" altLang="en-US" sz="3200" dirty="0"/>
              <a:t>你們得救是借著恩典，借著信心。這不是出於自己，而是上帝所賜的</a:t>
            </a:r>
            <a:r>
              <a:rPr lang="en-US" altLang="zh-TW" sz="3200" dirty="0"/>
              <a:t>...</a:t>
            </a:r>
            <a:r>
              <a:rPr lang="zh-TW" altLang="en-US" sz="3200" dirty="0"/>
              <a:t>我們原是上帝所作成的，是在基督耶穌裏創造的，為的是要我們行各樣的善事，就是上帝預先所安排的。」（ 弗 </a:t>
            </a:r>
            <a:r>
              <a:rPr lang="en-US" altLang="zh-TW" sz="3200" dirty="0"/>
              <a:t>2:6-10</a:t>
            </a:r>
            <a:r>
              <a:rPr lang="zh-TW" altLang="en-US" sz="3200" dirty="0"/>
              <a:t>）</a:t>
            </a:r>
            <a:endParaRPr lang="en-US" altLang="zh-TW" sz="3200" dirty="0"/>
          </a:p>
        </p:txBody>
      </p:sp>
    </p:spTree>
    <p:extLst>
      <p:ext uri="{BB962C8B-B14F-4D97-AF65-F5344CB8AC3E}">
        <p14:creationId xmlns:p14="http://schemas.microsoft.com/office/powerpoint/2010/main" val="23741374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t>(ii) </a:t>
            </a:r>
            <a:r>
              <a:rPr lang="zh-TW" altLang="en-US" dirty="0"/>
              <a:t>新生命是上帝所賜的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或許有人會反對說，把一切都說成是上帝在作主動，莫非是為了推卸人的責任？這是一種誤解。我們說重生始於上帝的主動，並不表示人就不必悔改信耶穌了。耶穌自己說重生是上帝主權的行動，但當有人對這種教義想不通，反問主說：「主啊，是不是只有很少的人得救呢？」 主回答說：「你們應當竭力進窄門！」（ 路 </a:t>
            </a:r>
            <a:r>
              <a:rPr lang="en-US" altLang="zh-TW" sz="3200" dirty="0"/>
              <a:t>13:24</a:t>
            </a:r>
            <a:r>
              <a:rPr lang="zh-TW" altLang="en-US" sz="3200" dirty="0"/>
              <a:t>）簡而言之，不要把不同的東西混為一談，你的責任是，你要確定自己正走在救恩的道路上。</a:t>
            </a:r>
            <a:endParaRPr lang="en-US" altLang="zh-TW" sz="3200" dirty="0"/>
          </a:p>
        </p:txBody>
      </p:sp>
    </p:spTree>
    <p:extLst>
      <p:ext uri="{BB962C8B-B14F-4D97-AF65-F5344CB8AC3E}">
        <p14:creationId xmlns:p14="http://schemas.microsoft.com/office/powerpoint/2010/main" val="1083385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新約聖經指出這股更新的能力是</a:t>
            </a:r>
            <a:r>
              <a:rPr lang="zh-TW" altLang="en-US" sz="3200" dirty="0">
                <a:solidFill>
                  <a:srgbClr val="FF0000"/>
                </a:solidFill>
              </a:rPr>
              <a:t>全面性</a:t>
            </a:r>
            <a:r>
              <a:rPr lang="zh-TW" altLang="en-US" sz="3200" dirty="0"/>
              <a:t>的，在我們靈命的</a:t>
            </a:r>
            <a:r>
              <a:rPr lang="zh-TW" altLang="en-US" sz="3200" dirty="0">
                <a:solidFill>
                  <a:srgbClr val="FF0000"/>
                </a:solidFill>
              </a:rPr>
              <a:t>每一點上</a:t>
            </a:r>
            <a:r>
              <a:rPr lang="zh-TW" altLang="en-US" sz="3200" dirty="0"/>
              <a:t>都要產生效用。這並不是說重生即等於完全，但正如人完全的墮落已沾汙了生命的每一個角落，上帝的恩典也同樣能觸及各個層面，凡罪所感染過的地方，上帝的恩典都能滲透得到。</a:t>
            </a:r>
            <a:endParaRPr lang="en-US" altLang="zh-TW" sz="3200" dirty="0"/>
          </a:p>
          <a:p>
            <a:pPr marL="0" indent="0">
              <a:buNone/>
            </a:pPr>
            <a:r>
              <a:rPr lang="zh-TW" altLang="en-US" sz="3200" dirty="0"/>
              <a:t>正是借著重生，上帝的形象好象胚胎一樣在我們裏面恢復了，這胚胎在信徒往後的靈命階段中慢慢長大成熟。耶穌在與尼哥德慕的對話中，透露了幾方面這種更新的範疇。</a:t>
            </a:r>
            <a:endParaRPr lang="en-US" altLang="zh-TW" sz="3200" dirty="0"/>
          </a:p>
        </p:txBody>
      </p:sp>
    </p:spTree>
    <p:extLst>
      <p:ext uri="{BB962C8B-B14F-4D97-AF65-F5344CB8AC3E}">
        <p14:creationId xmlns:p14="http://schemas.microsoft.com/office/powerpoint/2010/main" val="39649785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首先，頭腦得到了光照，我們能夠看見上帝的國了。你能夠在與聖徒團契交通中，跟人分享你這一新的發現：「前我眼瞎，今得看見。」 這豈不是巨大的榮幸嗎？重生做上帝的兒女，這等於給你人生來了一個新的面向，你看自己，你看別人都會有一個新的角度。許多年青人都承認，當他們信主後，才開始發覺他們父母親的需要，因而願意愛他們，關心他們。我們能用一種新的眼光來看世界，我們唱道：「萬物之中，新氣象現，不信之眼，未曾看見。」</a:t>
            </a:r>
            <a:endParaRPr lang="en-US" altLang="zh-TW" sz="3200" dirty="0"/>
          </a:p>
          <a:p>
            <a:pPr marL="0" indent="0">
              <a:buNone/>
            </a:pPr>
            <a:endParaRPr lang="en-US" altLang="zh-TW" sz="3200" dirty="0"/>
          </a:p>
        </p:txBody>
      </p:sp>
    </p:spTree>
    <p:extLst>
      <p:ext uri="{BB962C8B-B14F-4D97-AF65-F5344CB8AC3E}">
        <p14:creationId xmlns:p14="http://schemas.microsoft.com/office/powerpoint/2010/main" val="14207143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重生後的人，心被潔淨了。主說「要從水生」（ 約 </a:t>
            </a:r>
            <a:r>
              <a:rPr lang="en-US" altLang="zh-TW" sz="3200" dirty="0"/>
              <a:t>3:5</a:t>
            </a:r>
            <a:r>
              <a:rPr lang="zh-TW" altLang="en-US" sz="3200" dirty="0"/>
              <a:t>）起碼就帶點這種潔淨的意思。這句話曾經引來了許多種解釋，但主用到「水」字，很可能是用以象徵潔淨。對一個法利賽人來說，這無疑是他們最容易聯想的解釋，並且那時他們在約但河所見到的，更容易叫他們有這種聯想，（ 尼哥德慕也許到過約但河那裏去，聽施洗約翰講當悔改受洗，洗去罪孽的道。）</a:t>
            </a:r>
            <a:endParaRPr lang="en-US" altLang="zh-TW" sz="3200" dirty="0"/>
          </a:p>
          <a:p>
            <a:pPr marL="0" indent="0">
              <a:buNone/>
            </a:pPr>
            <a:r>
              <a:rPr lang="zh-TW" altLang="en-US" sz="3200" dirty="0"/>
              <a:t>況且，這也是上帝給以西結先知有關新的約之應許：「我必用潔淨的水灑在你身上，你就潔淨了。我必潔淨你們一切的污穢</a:t>
            </a:r>
            <a:r>
              <a:rPr lang="en-US" altLang="zh-TW" sz="3200" dirty="0"/>
              <a:t>...</a:t>
            </a:r>
            <a:r>
              <a:rPr lang="zh-TW" altLang="en-US" sz="3200" dirty="0"/>
              <a:t>」（ 結 </a:t>
            </a:r>
            <a:r>
              <a:rPr lang="en-US" altLang="zh-TW" sz="3200" dirty="0"/>
              <a:t>36:25</a:t>
            </a:r>
            <a:r>
              <a:rPr lang="zh-TW" altLang="en-US" sz="3200" dirty="0"/>
              <a:t>）作為以色列的教師，尼哥德慕不可能記不起這些經句的。</a:t>
            </a:r>
            <a:endParaRPr lang="en-US" altLang="zh-TW" sz="3200" dirty="0"/>
          </a:p>
        </p:txBody>
      </p:sp>
    </p:spTree>
    <p:extLst>
      <p:ext uri="{BB962C8B-B14F-4D97-AF65-F5344CB8AC3E}">
        <p14:creationId xmlns:p14="http://schemas.microsoft.com/office/powerpoint/2010/main" val="2085027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但是，究竟一個潔淨了的心是什麼樣子的呢？保羅對哥林多的信徒說「你們</a:t>
            </a:r>
            <a:r>
              <a:rPr lang="en-US" altLang="zh-TW" sz="3200" dirty="0"/>
              <a:t>...</a:t>
            </a:r>
            <a:r>
              <a:rPr lang="zh-TW" altLang="en-US" sz="3200" dirty="0"/>
              <a:t>都已經潔淨了」（ 林前 </a:t>
            </a:r>
            <a:r>
              <a:rPr lang="en-US" altLang="zh-TW" sz="3200" dirty="0"/>
              <a:t>6:11</a:t>
            </a:r>
            <a:r>
              <a:rPr lang="zh-TW" altLang="en-US" sz="3200" dirty="0"/>
              <a:t>）的時候，他是什麼意思呢？保羅的意思是說，上帝給我們一個新的生命，而這賜新生命的能力，在我們裏面產生了對合宜生活一種新傾向、新性情。祂把新的誡命寫在我們心板上，以致我們能行在正道上來服事上帝、榮耀上帝的這個動機，不再是一股外在的壓力，而是從內心發出的動力了。</a:t>
            </a:r>
            <a:endParaRPr lang="en-US" altLang="zh-TW" sz="3200" dirty="0"/>
          </a:p>
        </p:txBody>
      </p:sp>
    </p:spTree>
    <p:extLst>
      <p:ext uri="{BB962C8B-B14F-4D97-AF65-F5344CB8AC3E}">
        <p14:creationId xmlns:p14="http://schemas.microsoft.com/office/powerpoint/2010/main" val="27035452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重生之後，我們的欲望也重整了。從肉體生的是肉體，從聖靈生的是靈，且有聖靈的性情。這個品種的比喻，保羅在羅馬書 </a:t>
            </a:r>
            <a:r>
              <a:rPr lang="en-US" altLang="zh-TW" sz="3200" dirty="0"/>
              <a:t>8:5-8 </a:t>
            </a:r>
            <a:r>
              <a:rPr lang="zh-TW" altLang="en-US" sz="3200" dirty="0"/>
              <a:t>描述得更為詳細：屬肉體的意念是敵視上帝的，也是不願順服律法的，它不能討上帝的喜悅，且要引你步向滅亡。所有的欲望都是為己的，對屬靈的事物沒有知覺，也沒有胃口，反倒厭之棄之，好象魯益師童話中的小矮人一樣。但上帝的新生嬰兒就不一樣了，他渴慕純淨的靈奶，好讓他能健壯地成長。他嘗到了主確是美好的，因此渴望能得到更多（彼前 </a:t>
            </a:r>
            <a:r>
              <a:rPr lang="en-US" altLang="zh-TW" sz="3200" dirty="0"/>
              <a:t>2:2-3</a:t>
            </a:r>
            <a:r>
              <a:rPr lang="zh-TW" altLang="en-US" sz="3200" dirty="0"/>
              <a:t>）。 </a:t>
            </a:r>
            <a:endParaRPr lang="en-US" altLang="zh-TW" sz="3200" dirty="0"/>
          </a:p>
        </p:txBody>
      </p:sp>
    </p:spTree>
    <p:extLst>
      <p:ext uri="{BB962C8B-B14F-4D97-AF65-F5344CB8AC3E}">
        <p14:creationId xmlns:p14="http://schemas.microsoft.com/office/powerpoint/2010/main" val="30206417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914400"/>
          </a:xfrm>
        </p:spPr>
        <p:txBody>
          <a:bodyPr>
            <a:normAutofit/>
          </a:bodyPr>
          <a:lstStyle/>
          <a:p>
            <a:pPr algn="ctr"/>
            <a:r>
              <a:rPr lang="zh-TW" altLang="en-US" dirty="0"/>
              <a:t>上帝的計畫 </a:t>
            </a:r>
            <a:endParaRPr lang="zh-TW" altLang="en-US" dirty="0">
              <a:solidFill>
                <a:srgbClr val="FF0000"/>
              </a:solidFill>
            </a:endParaRP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1143001"/>
            <a:ext cx="10820400" cy="5486398"/>
          </a:xfrm>
          <a:solidFill>
            <a:schemeClr val="bg1">
              <a:alpha val="69000"/>
            </a:schemeClr>
          </a:solidFill>
        </p:spPr>
        <p:txBody>
          <a:bodyPr>
            <a:normAutofit/>
          </a:bodyPr>
          <a:lstStyle/>
          <a:p>
            <a:pPr marL="0" indent="0">
              <a:buNone/>
            </a:pPr>
            <a:r>
              <a:rPr lang="zh-TW" altLang="en-US" sz="3600" dirty="0"/>
              <a:t>（ 羅 </a:t>
            </a:r>
            <a:r>
              <a:rPr lang="en-US" altLang="zh-TW" sz="3600" dirty="0"/>
              <a:t>8:28-30</a:t>
            </a:r>
            <a:r>
              <a:rPr lang="zh-TW" altLang="en-US" sz="3600" dirty="0"/>
              <a:t>）「神旨」、「預知」、「預定」、「呼召」、「稱義」、「得榮」</a:t>
            </a:r>
            <a:r>
              <a:rPr lang="en-US" altLang="zh-CN" sz="3600" dirty="0"/>
              <a:t>-- </a:t>
            </a:r>
            <a:r>
              <a:rPr lang="zh-CN" altLang="en-US" sz="3600" dirty="0"/>
              <a:t>一环扣一环的计划</a:t>
            </a:r>
            <a:endParaRPr lang="en-US" altLang="zh-TW" sz="3600" dirty="0"/>
          </a:p>
          <a:p>
            <a:pPr marL="0" indent="0">
              <a:buNone/>
            </a:pPr>
            <a:r>
              <a:rPr lang="zh-TW" altLang="en-US" sz="3600" dirty="0"/>
              <a:t>叫萬事互相效力呢</a:t>
            </a:r>
            <a:r>
              <a:rPr lang="zh-CN" altLang="en-US" sz="3600" dirty="0"/>
              <a:t>，</a:t>
            </a:r>
            <a:r>
              <a:rPr lang="zh-TW" altLang="en-US" sz="3600" dirty="0"/>
              <a:t>上帝最終極的旨意是要叫我們像基督。</a:t>
            </a:r>
            <a:endParaRPr lang="en-US" altLang="zh-TW" sz="3600" dirty="0"/>
          </a:p>
          <a:p>
            <a:pPr marL="0" indent="0">
              <a:buNone/>
            </a:pPr>
            <a:r>
              <a:rPr lang="zh-TW" altLang="en-US" sz="3600" dirty="0"/>
              <a:t>祂的目的是要在祂的兒女身上，完完全全地恢復祂的形象。這項</a:t>
            </a:r>
            <a:r>
              <a:rPr lang="zh-TW" altLang="en-US" sz="3600" dirty="0">
                <a:solidFill>
                  <a:srgbClr val="FF0000"/>
                </a:solidFill>
              </a:rPr>
              <a:t>工程之巨大</a:t>
            </a:r>
            <a:r>
              <a:rPr lang="zh-TW" altLang="en-US" sz="3600" dirty="0"/>
              <a:t>，以致於祂</a:t>
            </a:r>
            <a:r>
              <a:rPr lang="zh-TW" altLang="en-US" sz="3600" dirty="0">
                <a:solidFill>
                  <a:srgbClr val="FF0000"/>
                </a:solidFill>
              </a:rPr>
              <a:t>要動用宇宙所有可動用的資源互相效力</a:t>
            </a:r>
            <a:r>
              <a:rPr lang="zh-TW" altLang="en-US" sz="3600" dirty="0"/>
              <a:t>，並且</a:t>
            </a:r>
            <a:r>
              <a:rPr lang="zh-TW" altLang="en-US" sz="3600" dirty="0">
                <a:solidFill>
                  <a:srgbClr val="FF0000"/>
                </a:solidFill>
              </a:rPr>
              <a:t>徹底搜查出每一個叫人喜樂憂愁的機會</a:t>
            </a:r>
            <a:r>
              <a:rPr lang="zh-TW" altLang="en-US" sz="3600" dirty="0"/>
              <a:t>，好使</a:t>
            </a:r>
            <a:r>
              <a:rPr lang="zh-TW" altLang="en-US" sz="3600" u="sng" dirty="0">
                <a:solidFill>
                  <a:srgbClr val="0000FF"/>
                </a:solidFill>
              </a:rPr>
              <a:t>基督的品格</a:t>
            </a:r>
            <a:r>
              <a:rPr lang="zh-TW" altLang="en-US" sz="3600" dirty="0"/>
              <a:t>在我們身上得以呈現。</a:t>
            </a:r>
            <a:endParaRPr lang="en-US" altLang="zh-CN" sz="3600" dirty="0"/>
          </a:p>
        </p:txBody>
      </p:sp>
    </p:spTree>
    <p:extLst>
      <p:ext uri="{BB962C8B-B14F-4D97-AF65-F5344CB8AC3E}">
        <p14:creationId xmlns:p14="http://schemas.microsoft.com/office/powerpoint/2010/main" val="37173862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重生叫我們渴望敬拜上帝，認識祂的真理，與屬祂的人交往，委身於祂的國度，以及愛祂的兒子，榮耀祂的兒子。當然，有了這些志向並不表示我們已經完全了，我們還是會不時潮起潮落的。有的時候，我們甚至會為自己的軟弱而哀哭。</a:t>
            </a:r>
            <a:endParaRPr lang="en-US" altLang="zh-TW" sz="3200" dirty="0"/>
          </a:p>
          <a:p>
            <a:pPr marL="0" indent="0">
              <a:buNone/>
            </a:pPr>
            <a:r>
              <a:rPr lang="zh-TW" altLang="en-US" sz="3200" dirty="0"/>
              <a:t>但是無論我們認為自己離開了那應有的狀態有多遠，我們和未重生以前的情形還是不一樣的，我們的意念已經是會尋求天上的事了。（ 西 </a:t>
            </a:r>
            <a:r>
              <a:rPr lang="en-US" altLang="zh-TW" sz="3200" dirty="0"/>
              <a:t>3:1-2</a:t>
            </a:r>
            <a:r>
              <a:rPr lang="zh-TW" altLang="en-US" sz="3200" dirty="0"/>
              <a:t>）</a:t>
            </a:r>
            <a:endParaRPr lang="en-US" altLang="zh-TW" sz="3200" dirty="0"/>
          </a:p>
        </p:txBody>
      </p:sp>
    </p:spTree>
    <p:extLst>
      <p:ext uri="{BB962C8B-B14F-4D97-AF65-F5344CB8AC3E}">
        <p14:creationId xmlns:p14="http://schemas.microsoft.com/office/powerpoint/2010/main" val="4479959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重生叫我們過一種新的生活。這一點就是講重生講得最詳細的約翰壹書所要強調的主要</a:t>
            </a:r>
            <a:r>
              <a:rPr lang="zh-CN" altLang="en-US" sz="3200" dirty="0"/>
              <a:t>信息</a:t>
            </a:r>
            <a:r>
              <a:rPr lang="zh-TW" altLang="en-US" sz="3200" dirty="0"/>
              <a:t>。那裏提到，凡行公義的就是從上帝生的（約壹 </a:t>
            </a:r>
            <a:r>
              <a:rPr lang="en-US" altLang="zh-TW" sz="3200" dirty="0"/>
              <a:t>2:29</a:t>
            </a:r>
            <a:r>
              <a:rPr lang="zh-TW" altLang="en-US" sz="3200" dirty="0"/>
              <a:t>）。 </a:t>
            </a:r>
            <a:endParaRPr lang="en-US" altLang="zh-TW" sz="3200" dirty="0"/>
          </a:p>
          <a:p>
            <a:pPr marL="0" indent="0">
              <a:buNone/>
            </a:pPr>
            <a:r>
              <a:rPr lang="zh-TW" altLang="en-US" sz="3200" dirty="0"/>
              <a:t>這種公義的生活可以從三方面表現出來：</a:t>
            </a:r>
            <a:endParaRPr lang="en-US" altLang="zh-TW" sz="3200" dirty="0"/>
          </a:p>
          <a:p>
            <a:pPr marL="0" indent="0">
              <a:buNone/>
            </a:pPr>
            <a:r>
              <a:rPr lang="zh-TW" altLang="en-US" sz="3200" dirty="0"/>
              <a:t>第一，從上帝生的會愛其他的信徒（約壹 </a:t>
            </a:r>
            <a:r>
              <a:rPr lang="en-US" altLang="zh-TW" sz="3200" dirty="0"/>
              <a:t>4:7</a:t>
            </a:r>
            <a:r>
              <a:rPr lang="zh-TW" altLang="en-US" sz="3200" dirty="0"/>
              <a:t>）， </a:t>
            </a:r>
            <a:endParaRPr lang="en-US" altLang="zh-TW" sz="3200" dirty="0"/>
          </a:p>
          <a:p>
            <a:pPr marL="0" indent="0">
              <a:buNone/>
            </a:pPr>
            <a:r>
              <a:rPr lang="zh-TW" altLang="en-US" sz="3200" dirty="0"/>
              <a:t>第二，他能夠勝過世界（約壹</a:t>
            </a:r>
            <a:r>
              <a:rPr lang="en-US" altLang="zh-TW" sz="3200" dirty="0"/>
              <a:t>5:4</a:t>
            </a:r>
            <a:r>
              <a:rPr lang="zh-TW" altLang="en-US" sz="3200" dirty="0"/>
              <a:t>）， </a:t>
            </a:r>
            <a:endParaRPr lang="en-US" altLang="zh-TW" sz="3200" dirty="0"/>
          </a:p>
          <a:p>
            <a:pPr marL="0" indent="0">
              <a:buNone/>
            </a:pPr>
            <a:r>
              <a:rPr lang="zh-TW" altLang="en-US" sz="3200" dirty="0"/>
              <a:t>第三，他不會不斷地犯罪（約壹 </a:t>
            </a:r>
            <a:r>
              <a:rPr lang="en-US" altLang="zh-TW" sz="3200" dirty="0"/>
              <a:t>3:9</a:t>
            </a:r>
            <a:r>
              <a:rPr lang="zh-TW" altLang="en-US" sz="3200" dirty="0"/>
              <a:t>）。 信徒所處的世界是誘人犯罪的主要來源（約壹 </a:t>
            </a:r>
            <a:r>
              <a:rPr lang="en-US" altLang="zh-TW" sz="3200" dirty="0"/>
              <a:t>2:15-17</a:t>
            </a:r>
            <a:r>
              <a:rPr lang="zh-TW" altLang="en-US" sz="3200" dirty="0"/>
              <a:t>）， 但信徒與世界的關係已截然改變了。當世界向他伸出誘惑的魔爪，他會覺悟到他的新生命已經使他成為一個新造的人，而一切誘惑對這個新造的人來說，已經無力征服了。</a:t>
            </a:r>
            <a:endParaRPr lang="en-US" altLang="zh-TW" sz="3200" dirty="0"/>
          </a:p>
        </p:txBody>
      </p:sp>
    </p:spTree>
    <p:extLst>
      <p:ext uri="{BB962C8B-B14F-4D97-AF65-F5344CB8AC3E}">
        <p14:creationId xmlns:p14="http://schemas.microsoft.com/office/powerpoint/2010/main" val="22811485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同樣的，這個新人與其他主內肢體的關係也會變得很美很美，他會用一種難以言喻的情義來愛他們。信徒聯合交接，越過了任何一種人際關係的阻隔，這實在是新生命本質的最有力見證。</a:t>
            </a:r>
            <a:endParaRPr lang="en-US" altLang="zh-TW" sz="3200" dirty="0"/>
          </a:p>
          <a:p>
            <a:pPr marL="0" indent="0">
              <a:buNone/>
            </a:pPr>
            <a:r>
              <a:rPr lang="zh-TW" altLang="en-US" sz="3200" dirty="0"/>
              <a:t>有一點我們要注意，我們斷不能以自己的經驗來沖淡約翰的教導。如果基督是我們的救主，如果救恩的目的是來拯救人脫離罪的捆綁，那麼約翰所講的這番話，即使在表面字句上也應有它的合理性了。重生乃徹底地、完全地改變了我們與罪的關係。基督耶穌來成全我們，並且正在將所有的一切更新，這就是從天上而來「重生」的意義了。</a:t>
            </a:r>
            <a:endParaRPr lang="en-US" altLang="zh-TW" sz="3200" dirty="0"/>
          </a:p>
        </p:txBody>
      </p:sp>
    </p:spTree>
    <p:extLst>
      <p:ext uri="{BB962C8B-B14F-4D97-AF65-F5344CB8AC3E}">
        <p14:creationId xmlns:p14="http://schemas.microsoft.com/office/powerpoint/2010/main" val="3082197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主，我曾眼瞎看不見，你淒苦面上愛無限；</a:t>
            </a:r>
          </a:p>
          <a:p>
            <a:pPr marL="0" indent="0">
              <a:buNone/>
            </a:pPr>
            <a:r>
              <a:rPr lang="zh-TW" altLang="en-US" sz="3200" dirty="0"/>
              <a:t>如今你慈容清晰現，榮耀光輝射我面。</a:t>
            </a:r>
          </a:p>
          <a:p>
            <a:pPr marL="0" indent="0">
              <a:buNone/>
            </a:pPr>
            <a:r>
              <a:rPr lang="zh-TW" altLang="en-US" sz="3200" dirty="0"/>
              <a:t>主，我曾耳聾不能聽，不聞慈聲喚我名，</a:t>
            </a:r>
          </a:p>
          <a:p>
            <a:pPr marL="0" indent="0">
              <a:buNone/>
            </a:pPr>
            <a:r>
              <a:rPr lang="zh-TW" altLang="en-US" sz="3200" dirty="0"/>
              <a:t>今聽主音心花放，聖言常思倍溫馨。</a:t>
            </a:r>
          </a:p>
          <a:p>
            <a:pPr marL="0" indent="0">
              <a:buNone/>
            </a:pPr>
            <a:r>
              <a:rPr lang="zh-TW" altLang="en-US" sz="3200" dirty="0"/>
              <a:t>主，我曾啞口不能唱，你奇妙聖名恩無量，</a:t>
            </a:r>
          </a:p>
          <a:p>
            <a:pPr marL="0" indent="0">
              <a:buNone/>
            </a:pPr>
            <a:r>
              <a:rPr lang="zh-TW" altLang="en-US" sz="3200" dirty="0"/>
              <a:t>如今主愛燃我心，我口終日樂頌揚。</a:t>
            </a:r>
          </a:p>
          <a:p>
            <a:pPr marL="0" indent="0">
              <a:buNone/>
            </a:pPr>
            <a:r>
              <a:rPr lang="zh-TW" altLang="en-US" sz="3200" dirty="0"/>
              <a:t>主，我曾死在罪惡中，無情無義無感動，</a:t>
            </a:r>
          </a:p>
          <a:p>
            <a:pPr marL="0" indent="0">
              <a:buNone/>
            </a:pPr>
            <a:r>
              <a:rPr lang="zh-TW" altLang="en-US" sz="3200" dirty="0"/>
              <a:t>今你復蘇我靈魂，起身直奔你懷中。</a:t>
            </a:r>
          </a:p>
          <a:p>
            <a:pPr marL="0" indent="0">
              <a:buNone/>
            </a:pPr>
            <a:r>
              <a:rPr lang="zh-TW" altLang="en-US" sz="3200" dirty="0"/>
              <a:t>主，你大愛實可敬，叫瞎眼能見聾能聽，</a:t>
            </a:r>
          </a:p>
          <a:p>
            <a:pPr marL="0" indent="0">
              <a:buNone/>
            </a:pPr>
            <a:r>
              <a:rPr lang="zh-TW" altLang="en-US" sz="3200" dirty="0"/>
              <a:t>啞巴開口死複生，鎖煉俱落獲新生。</a:t>
            </a:r>
          </a:p>
        </p:txBody>
      </p:sp>
    </p:spTree>
    <p:extLst>
      <p:ext uri="{BB962C8B-B14F-4D97-AF65-F5344CB8AC3E}">
        <p14:creationId xmlns:p14="http://schemas.microsoft.com/office/powerpoint/2010/main" val="2969974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新生命是借著更新的大能而產生的</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「我們主耶穌基督的父上帝是應當稱頌的。他照著自己的大憐憫，借著耶穌基督從死人</a:t>
            </a:r>
            <a:r>
              <a:rPr lang="zh-TW" altLang="en-US" sz="3200"/>
              <a:t>裏復活</a:t>
            </a:r>
            <a:r>
              <a:rPr lang="zh-TW" altLang="en-US" sz="3200" dirty="0"/>
              <a:t>，重生了我們。」（ 彼前 </a:t>
            </a:r>
            <a:r>
              <a:rPr lang="en-US" altLang="zh-TW" sz="3200" dirty="0"/>
              <a:t>1:3</a:t>
            </a:r>
            <a:r>
              <a:rPr lang="zh-TW" altLang="en-US" sz="3200" dirty="0"/>
              <a:t>）</a:t>
            </a:r>
          </a:p>
        </p:txBody>
      </p:sp>
    </p:spTree>
    <p:extLst>
      <p:ext uri="{BB962C8B-B14F-4D97-AF65-F5344CB8AC3E}">
        <p14:creationId xmlns:p14="http://schemas.microsoft.com/office/powerpoint/2010/main" val="20729253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CN" altLang="en-US" dirty="0"/>
              <a:t>神的恩召</a:t>
            </a:r>
            <a:r>
              <a:rPr lang="zh-TW" altLang="en-US" dirty="0"/>
              <a:t> </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fontScale="92500"/>
          </a:bodyPr>
          <a:lstStyle/>
          <a:p>
            <a:pPr marL="0" indent="0">
              <a:buNone/>
            </a:pPr>
            <a:r>
              <a:rPr lang="zh-TW" altLang="en-US" sz="3600" dirty="0"/>
              <a:t>上帝召喚人來認識祂。祂借著自己的創造 </a:t>
            </a:r>
            <a:r>
              <a:rPr lang="en-US" altLang="zh-TW" sz="3600" dirty="0"/>
              <a:t>(Creation) </a:t>
            </a:r>
            <a:r>
              <a:rPr lang="zh-TW" altLang="en-US" sz="3600" dirty="0"/>
              <a:t>和一直以來的掌管護佑 </a:t>
            </a:r>
            <a:r>
              <a:rPr lang="en-US" altLang="zh-TW" sz="3600" dirty="0"/>
              <a:t>(Providence) </a:t>
            </a:r>
            <a:r>
              <a:rPr lang="zh-TW" altLang="en-US" sz="3600" dirty="0"/>
              <a:t>向人「說話」</a:t>
            </a:r>
            <a:endParaRPr lang="en-US" altLang="zh-TW" sz="3600" dirty="0"/>
          </a:p>
          <a:p>
            <a:pPr marL="0" indent="0">
              <a:buNone/>
            </a:pPr>
            <a:r>
              <a:rPr lang="zh-TW" altLang="en-US" sz="3600" dirty="0"/>
              <a:t>同一位上帝、就是那位用言語和作為啟示過自己的上帝，正是那一位在諸天穹蒼中親筆署名的上帝。上帝向全人類發出的（述及祂的存在、祂的作為、祂的榮耀等）呼喚是超越語言和文化隔膜的</a:t>
            </a:r>
            <a:r>
              <a:rPr lang="zh-CN" altLang="en-US" sz="3600" dirty="0"/>
              <a:t>。</a:t>
            </a:r>
            <a:endParaRPr lang="en-US" altLang="zh-CN" sz="3600" dirty="0"/>
          </a:p>
          <a:p>
            <a:pPr marL="0" indent="0">
              <a:buNone/>
            </a:pPr>
            <a:r>
              <a:rPr lang="zh-TW" altLang="en-US" sz="3600" dirty="0"/>
              <a:t>救恩的邀請是在基督的福音裏是向全人類發出去的（徒 </a:t>
            </a:r>
            <a:r>
              <a:rPr lang="en-US" altLang="zh-TW" sz="3600" dirty="0"/>
              <a:t>2:38;17:30;</a:t>
            </a:r>
            <a:r>
              <a:rPr lang="zh-TW" altLang="en-US" sz="3600" dirty="0"/>
              <a:t>太 </a:t>
            </a:r>
            <a:r>
              <a:rPr lang="en-US" altLang="zh-TW" sz="3600" dirty="0"/>
              <a:t>11:28-30</a:t>
            </a:r>
            <a:r>
              <a:rPr lang="zh-TW" altLang="en-US" sz="3600" dirty="0"/>
              <a:t>）。 但很明顯， 幷不是所有人都</a:t>
            </a:r>
            <a:r>
              <a:rPr lang="zh-CN" altLang="en-US" sz="3600" dirty="0">
                <a:solidFill>
                  <a:srgbClr val="FF0000"/>
                </a:solidFill>
              </a:rPr>
              <a:t>接受</a:t>
            </a:r>
            <a:r>
              <a:rPr lang="zh-TW" altLang="en-US" sz="3600" dirty="0"/>
              <a:t>這個呼召。被召的人是有很多，但被</a:t>
            </a:r>
            <a:r>
              <a:rPr lang="zh-TW" altLang="en-US" sz="3600" dirty="0">
                <a:solidFill>
                  <a:srgbClr val="FF0000"/>
                </a:solidFill>
              </a:rPr>
              <a:t>「選上」</a:t>
            </a:r>
            <a:r>
              <a:rPr lang="zh-TW" altLang="en-US" sz="3600" dirty="0"/>
              <a:t>的則很少。</a:t>
            </a:r>
            <a:endParaRPr lang="en-US" altLang="zh-TW" sz="3600" dirty="0"/>
          </a:p>
          <a:p>
            <a:pPr marL="0" indent="0">
              <a:buNone/>
            </a:pPr>
            <a:r>
              <a:rPr lang="zh-TW" altLang="en-US" sz="3600" dirty="0"/>
              <a:t>這福音</a:t>
            </a:r>
            <a:r>
              <a:rPr lang="zh-CN" altLang="en-US" sz="3600" dirty="0"/>
              <a:t>信息</a:t>
            </a:r>
            <a:r>
              <a:rPr lang="zh-TW" altLang="en-US" sz="3600" dirty="0"/>
              <a:t>一宣講出來，不只是能夠使</a:t>
            </a:r>
            <a:r>
              <a:rPr lang="zh-TW" altLang="en-US" sz="3600" dirty="0">
                <a:solidFill>
                  <a:srgbClr val="FF0000"/>
                </a:solidFill>
              </a:rPr>
              <a:t>人心軟化歸向基督</a:t>
            </a:r>
            <a:r>
              <a:rPr lang="zh-TW" altLang="en-US" sz="3600" dirty="0"/>
              <a:t>，同時也能夠使人更加</a:t>
            </a:r>
            <a:r>
              <a:rPr lang="zh-TW" altLang="en-US" sz="3600" dirty="0">
                <a:solidFill>
                  <a:srgbClr val="0000FF"/>
                </a:solidFill>
              </a:rPr>
              <a:t>心硬以致于拒絕福音所帶來的恩典</a:t>
            </a:r>
            <a:r>
              <a:rPr lang="zh-TW" altLang="en-US" sz="3600" dirty="0"/>
              <a:t>。</a:t>
            </a:r>
            <a:endParaRPr lang="en-US" altLang="zh-TW" sz="3600" dirty="0"/>
          </a:p>
          <a:p>
            <a:pPr marL="0" indent="0">
              <a:buNone/>
            </a:pPr>
            <a:endParaRPr lang="en-US" altLang="zh-CN" sz="3600" dirty="0"/>
          </a:p>
          <a:p>
            <a:pPr marL="0" indent="0">
              <a:buNone/>
            </a:pPr>
            <a:endParaRPr lang="en-US" altLang="zh-TW" sz="3600" dirty="0"/>
          </a:p>
        </p:txBody>
      </p:sp>
    </p:spTree>
    <p:extLst>
      <p:ext uri="{BB962C8B-B14F-4D97-AF65-F5344CB8AC3E}">
        <p14:creationId xmlns:p14="http://schemas.microsoft.com/office/powerpoint/2010/main" val="13869324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有效的呼召 </a:t>
            </a:r>
            <a:r>
              <a:rPr lang="zh-TW" altLang="en-US" dirty="0">
                <a:solidFill>
                  <a:srgbClr val="FF0000"/>
                </a:solidFill>
              </a:rPr>
              <a:t> </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a:bodyPr>
          <a:lstStyle/>
          <a:p>
            <a:pPr marL="0" indent="0">
              <a:buNone/>
            </a:pPr>
            <a:r>
              <a:rPr lang="zh-TW" altLang="en-US" sz="3600" dirty="0"/>
              <a:t>人屬靈的經驗是由</a:t>
            </a:r>
            <a:r>
              <a:rPr lang="zh-TW" altLang="en-US" sz="3600" dirty="0">
                <a:solidFill>
                  <a:srgbClr val="FF0000"/>
                </a:solidFill>
              </a:rPr>
              <a:t>上帝採取主動</a:t>
            </a:r>
            <a:r>
              <a:rPr lang="zh-TW" altLang="en-US" sz="3600" dirty="0"/>
              <a:t>而開始的，而</a:t>
            </a:r>
            <a:r>
              <a:rPr lang="zh-TW" altLang="en-US" sz="3600" dirty="0">
                <a:solidFill>
                  <a:srgbClr val="0000FF"/>
                </a:solidFill>
              </a:rPr>
              <a:t>不是由人自己作主動</a:t>
            </a:r>
            <a:r>
              <a:rPr lang="zh-TW" altLang="en-US" sz="3600" dirty="0"/>
              <a:t>的。</a:t>
            </a:r>
            <a:endParaRPr lang="en-US" altLang="zh-TW" sz="3600" dirty="0"/>
          </a:p>
          <a:p>
            <a:pPr marL="0" indent="0">
              <a:buNone/>
            </a:pPr>
            <a:r>
              <a:rPr lang="zh-TW" altLang="en-US" sz="3600" dirty="0"/>
              <a:t>我們是被父上帝所呼召的</a:t>
            </a:r>
            <a:r>
              <a:rPr lang="zh-CN" altLang="en-US" sz="3600" dirty="0"/>
              <a:t>，</a:t>
            </a:r>
            <a:r>
              <a:rPr lang="zh-TW" altLang="en-US" sz="3600" dirty="0"/>
              <a:t>祂愛我們、呼召我們、拯救我們</a:t>
            </a:r>
            <a:r>
              <a:rPr lang="zh-CN" altLang="en-US" sz="3600" dirty="0"/>
              <a:t>。</a:t>
            </a:r>
            <a:endParaRPr lang="en-US" altLang="zh-CN" sz="3600" dirty="0"/>
          </a:p>
          <a:p>
            <a:pPr marL="0" indent="0">
              <a:buNone/>
            </a:pPr>
            <a:r>
              <a:rPr lang="zh-TW" altLang="en-US" sz="3600" dirty="0"/>
              <a:t>我們是被上帝的恩典所召，為要叫我們成為聖潔</a:t>
            </a:r>
            <a:endParaRPr lang="en-US" altLang="zh-TW" sz="3600" dirty="0"/>
          </a:p>
          <a:p>
            <a:pPr marL="0" indent="0">
              <a:buNone/>
            </a:pPr>
            <a:r>
              <a:rPr lang="zh-TW" altLang="en-US" sz="3600" dirty="0"/>
              <a:t>我們是被聖靈的大能所感召的</a:t>
            </a:r>
            <a:endParaRPr lang="en-US" altLang="zh-TW" sz="3600" dirty="0"/>
          </a:p>
          <a:p>
            <a:pPr marL="0" indent="0">
              <a:buNone/>
            </a:pPr>
            <a:endParaRPr lang="en-US" altLang="zh-TW" sz="3600" dirty="0"/>
          </a:p>
        </p:txBody>
      </p:sp>
    </p:spTree>
    <p:extLst>
      <p:ext uri="{BB962C8B-B14F-4D97-AF65-F5344CB8AC3E}">
        <p14:creationId xmlns:p14="http://schemas.microsoft.com/office/powerpoint/2010/main" val="1471941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使人知罪的是誰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a:bodyPr>
          <a:lstStyle/>
          <a:p>
            <a:pPr marL="0" indent="0">
              <a:buNone/>
            </a:pPr>
            <a:r>
              <a:rPr lang="zh-TW" altLang="en-US" sz="3600" dirty="0"/>
              <a:t>耶穌應許，祂必要差派聖靈來，「他來了，就要在罪，在義，在審判各方面指證世人的罪。」（ 約 </a:t>
            </a:r>
            <a:r>
              <a:rPr lang="en-US" altLang="zh-TW" sz="3600" dirty="0"/>
              <a:t>16:8</a:t>
            </a:r>
            <a:r>
              <a:rPr lang="zh-TW" altLang="en-US" sz="3600" dirty="0"/>
              <a:t>）約翰在這裏用的「指證」這個詞，有「藐視」、「折服」、「使之自漸形穢」的意思。</a:t>
            </a:r>
            <a:endParaRPr lang="en-US" altLang="zh-TW" sz="3600" dirty="0"/>
          </a:p>
          <a:p>
            <a:pPr marL="0" indent="0">
              <a:buNone/>
            </a:pPr>
            <a:r>
              <a:rPr lang="zh-TW" altLang="en-US" sz="3600" dirty="0"/>
              <a:t>聖靈要來執行的，正是這種嚴厲的控告職份。祂來的目的是要高舉基督，印證基督的工作。為要達成這個使命，祂必須要在人心裏先開這痛苦的一刀；祂要維護基督，為基督作見證，但如此行，祂就必須得在上帝的法庭裏，作罪人的檢控官。</a:t>
            </a:r>
            <a:endParaRPr lang="en-US" altLang="zh-TW" sz="3600" dirty="0"/>
          </a:p>
        </p:txBody>
      </p:sp>
    </p:spTree>
    <p:extLst>
      <p:ext uri="{BB962C8B-B14F-4D97-AF65-F5344CB8AC3E}">
        <p14:creationId xmlns:p14="http://schemas.microsoft.com/office/powerpoint/2010/main" val="3420224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使人知罪的是誰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dirty="0"/>
              <a:t>聖靈指證的工作分三方面：在罪、在義、在審判。</a:t>
            </a:r>
            <a:endParaRPr lang="en-US" altLang="zh-TW" dirty="0"/>
          </a:p>
          <a:p>
            <a:pPr marL="0" indent="0">
              <a:buNone/>
            </a:pPr>
            <a:r>
              <a:rPr lang="zh-TW" altLang="en-US" dirty="0"/>
              <a:t>在五旬節那天，這些有關聖靈的預言得以應驗，也證實我們剛才所講的。當聖靈在門徒講道時降臨在人身上，基督的名被宣講、被高舉，有三件事情發生：</a:t>
            </a:r>
          </a:p>
          <a:p>
            <a:pPr marL="0" indent="0">
              <a:buNone/>
            </a:pPr>
            <a:r>
              <a:rPr lang="en-US" altLang="zh-TW" dirty="0"/>
              <a:t>(</a:t>
            </a:r>
            <a:r>
              <a:rPr lang="en-US" altLang="zh-TW" dirty="0" err="1"/>
              <a:t>i</a:t>
            </a:r>
            <a:r>
              <a:rPr lang="en-US" altLang="zh-TW" dirty="0"/>
              <a:t>)</a:t>
            </a:r>
            <a:r>
              <a:rPr lang="zh-TW" altLang="en-US" dirty="0"/>
              <a:t>他們深</a:t>
            </a:r>
            <a:r>
              <a:rPr lang="zh-CN" altLang="en-US" dirty="0"/>
              <a:t>切认识到</a:t>
            </a:r>
            <a:r>
              <a:rPr lang="zh-TW" altLang="en-US" dirty="0"/>
              <a:t>自己以往的不信（徒 </a:t>
            </a:r>
            <a:r>
              <a:rPr lang="en-US" altLang="zh-TW" dirty="0"/>
              <a:t>2:23,37</a:t>
            </a:r>
            <a:r>
              <a:rPr lang="zh-TW" altLang="en-US" dirty="0"/>
              <a:t>）；</a:t>
            </a:r>
          </a:p>
          <a:p>
            <a:pPr marL="0" indent="0">
              <a:buNone/>
            </a:pPr>
            <a:r>
              <a:rPr lang="en-US" altLang="zh-TW" dirty="0"/>
              <a:t>(ii)</a:t>
            </a:r>
            <a:r>
              <a:rPr lang="zh-TW" altLang="en-US" dirty="0"/>
              <a:t>他們</a:t>
            </a:r>
            <a:r>
              <a:rPr lang="zh-CN" altLang="en-US" dirty="0"/>
              <a:t>信服</a:t>
            </a:r>
            <a:r>
              <a:rPr lang="zh-TW" altLang="en-US" dirty="0"/>
              <a:t>基督的義和上帝給祂</a:t>
            </a:r>
            <a:r>
              <a:rPr lang="zh-CN" altLang="en-US" dirty="0"/>
              <a:t>的</a:t>
            </a:r>
            <a:r>
              <a:rPr lang="zh-TW" altLang="en-US" dirty="0"/>
              <a:t>義</a:t>
            </a:r>
            <a:r>
              <a:rPr lang="zh-CN" altLang="en-US" dirty="0"/>
              <a:t>名</a:t>
            </a:r>
            <a:r>
              <a:rPr lang="en-US" altLang="zh-TW" dirty="0"/>
              <a:t>(</a:t>
            </a:r>
            <a:r>
              <a:rPr lang="zh-CN" altLang="en-US" dirty="0"/>
              <a:t>徒</a:t>
            </a:r>
            <a:r>
              <a:rPr lang="en-US" altLang="zh-CN" dirty="0"/>
              <a:t>2:24,32,33)</a:t>
            </a:r>
          </a:p>
          <a:p>
            <a:pPr marL="0" indent="0">
              <a:buNone/>
            </a:pPr>
            <a:r>
              <a:rPr lang="en-US" altLang="zh-TW" dirty="0"/>
              <a:t>(iii) </a:t>
            </a:r>
            <a:r>
              <a:rPr lang="zh-TW" altLang="en-US" dirty="0"/>
              <a:t>他們認基督是那被高舉、勝過一切仇敵的主（徒 </a:t>
            </a:r>
            <a:r>
              <a:rPr lang="en-US" altLang="zh-TW" dirty="0"/>
              <a:t>2:34-36</a:t>
            </a:r>
            <a:r>
              <a:rPr lang="zh-TW" altLang="en-US" dirty="0"/>
              <a:t>）。</a:t>
            </a:r>
            <a:endParaRPr lang="en-US" altLang="zh-TW" dirty="0"/>
          </a:p>
          <a:p>
            <a:pPr marL="0" indent="0">
              <a:buNone/>
            </a:pPr>
            <a:r>
              <a:rPr lang="zh-TW" altLang="en-US" dirty="0"/>
              <a:t> 接踵而來的結果就是眾人都感到受責難。使徒行傳 </a:t>
            </a:r>
            <a:r>
              <a:rPr lang="en-US" altLang="zh-TW" dirty="0"/>
              <a:t>2:37 </a:t>
            </a:r>
            <a:r>
              <a:rPr lang="zh-TW" altLang="en-US" dirty="0"/>
              <a:t>說：「他們聽了以後，覺得紮心，就對彼得和其餘的使徒說：</a:t>
            </a:r>
            <a:r>
              <a:rPr lang="en-US" altLang="zh-TW" dirty="0"/>
              <a:t>『</a:t>
            </a:r>
            <a:r>
              <a:rPr lang="zh-TW" altLang="en-US" dirty="0"/>
              <a:t>弟兄們，我們應當作什麼？</a:t>
            </a:r>
            <a:r>
              <a:rPr lang="en-US" altLang="zh-TW" dirty="0"/>
              <a:t>』</a:t>
            </a:r>
            <a:r>
              <a:rPr lang="zh-TW" altLang="en-US" dirty="0"/>
              <a:t>」 這就是人感到罪疚時講的話。主所預言的應驗了。</a:t>
            </a:r>
            <a:endParaRPr lang="en-US" altLang="zh-TW" dirty="0"/>
          </a:p>
        </p:txBody>
      </p:sp>
    </p:spTree>
    <p:extLst>
      <p:ext uri="{BB962C8B-B14F-4D97-AF65-F5344CB8AC3E}">
        <p14:creationId xmlns:p14="http://schemas.microsoft.com/office/powerpoint/2010/main" val="11670783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為罪而自責</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sz="3200" dirty="0"/>
              <a:t>我們當曉得，知罪、悟罪不是我們人能自發的。假如我們真誠對待信仰，就當知道因罪疚而產生的懼怕和憂慮</a:t>
            </a:r>
            <a:r>
              <a:rPr lang="zh-CN" altLang="en-US" sz="3200" dirty="0">
                <a:solidFill>
                  <a:srgbClr val="FF0000"/>
                </a:solidFill>
              </a:rPr>
              <a:t>不</a:t>
            </a:r>
            <a:r>
              <a:rPr lang="zh-TW" altLang="en-US" sz="3200" dirty="0">
                <a:solidFill>
                  <a:srgbClr val="FF0000"/>
                </a:solidFill>
              </a:rPr>
              <a:t>是</a:t>
            </a:r>
            <a:r>
              <a:rPr lang="zh-CN" altLang="en-US" sz="3200" dirty="0">
                <a:solidFill>
                  <a:srgbClr val="FF0000"/>
                </a:solidFill>
              </a:rPr>
              <a:t>每个真诚信徒</a:t>
            </a:r>
            <a:r>
              <a:rPr lang="zh-TW" altLang="en-US" sz="3200" dirty="0">
                <a:solidFill>
                  <a:srgbClr val="FF0000"/>
                </a:solidFill>
              </a:rPr>
              <a:t>必</a:t>
            </a:r>
            <a:r>
              <a:rPr lang="zh-CN" altLang="en-US" sz="3200" dirty="0">
                <a:solidFill>
                  <a:srgbClr val="FF0000"/>
                </a:solidFill>
              </a:rPr>
              <a:t>须承担的责任</a:t>
            </a:r>
            <a:r>
              <a:rPr lang="zh-TW" altLang="en-US" sz="3200" dirty="0"/>
              <a:t>。清教徒作家約翰歐文（ </a:t>
            </a:r>
            <a:r>
              <a:rPr lang="en-US" altLang="zh-TW" sz="3200" dirty="0"/>
              <a:t>John Ow</a:t>
            </a:r>
            <a:r>
              <a:rPr lang="en-US" altLang="zh-CN" sz="3200" dirty="0"/>
              <a:t>e</a:t>
            </a:r>
            <a:r>
              <a:rPr lang="en-US" altLang="zh-TW" sz="3200" dirty="0"/>
              <a:t>n</a:t>
            </a:r>
            <a:r>
              <a:rPr lang="zh-TW" altLang="en-US" sz="3200" dirty="0"/>
              <a:t>）則表達了一種較正常的心態，他說：</a:t>
            </a:r>
          </a:p>
          <a:p>
            <a:pPr marL="0" indent="0">
              <a:buNone/>
            </a:pPr>
            <a:r>
              <a:rPr lang="zh-TW" altLang="en-US" sz="3200" dirty="0"/>
              <a:t>「在這事上，上帝有祂的特權，有祂的主權，祂愛怎樣行使就怎樣行使，祂可以用無數種方式來救人靈魂。有的，祂讓他們</a:t>
            </a:r>
            <a:r>
              <a:rPr lang="zh-CN" altLang="en-US" sz="3200" dirty="0"/>
              <a:t>有鬼门关的可怕经历后</a:t>
            </a:r>
            <a:r>
              <a:rPr lang="zh-TW" altLang="en-US" sz="3200" dirty="0"/>
              <a:t>再把他們接到祂慈愛的懷抱中－－ 另外的，祂也許會給予較平坦、較順利的道路。」</a:t>
            </a:r>
            <a:endParaRPr lang="en-US" altLang="zh-TW" sz="3200" dirty="0"/>
          </a:p>
          <a:p>
            <a:pPr marL="0" indent="0">
              <a:buNone/>
            </a:pPr>
            <a:r>
              <a:rPr lang="zh-TW" altLang="en-US" sz="4000" dirty="0">
                <a:solidFill>
                  <a:srgbClr val="FF0000"/>
                </a:solidFill>
              </a:rPr>
              <a:t>為罪而自責要責備到什麼程度才足夠呢？</a:t>
            </a:r>
            <a:endParaRPr lang="en-US" altLang="zh-TW" sz="4000" dirty="0">
              <a:solidFill>
                <a:srgbClr val="FF0000"/>
              </a:solidFill>
            </a:endParaRPr>
          </a:p>
          <a:p>
            <a:pPr marL="0" indent="0">
              <a:buNone/>
            </a:pPr>
            <a:r>
              <a:rPr lang="zh-TW" altLang="en-US" sz="3200" dirty="0"/>
              <a:t>最好的答案是：只要最終能把我們引向基督就行了，</a:t>
            </a:r>
            <a:endParaRPr lang="en-US" altLang="zh-TW" sz="3200" dirty="0"/>
          </a:p>
        </p:txBody>
      </p:sp>
    </p:spTree>
    <p:extLst>
      <p:ext uri="{BB962C8B-B14F-4D97-AF65-F5344CB8AC3E}">
        <p14:creationId xmlns:p14="http://schemas.microsoft.com/office/powerpoint/2010/main" val="27917967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theme/theme1.xml><?xml version="1.0" encoding="utf-8"?>
<a:theme xmlns:a="http://schemas.openxmlformats.org/drawingml/2006/main" name="Ocea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29702</TotalTime>
  <Words>6527</Words>
  <Application>Microsoft Office PowerPoint</Application>
  <PresentationFormat>Widescreen</PresentationFormat>
  <Paragraphs>205</Paragraphs>
  <Slides>44</Slides>
  <Notes>41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Times New Roman</vt:lpstr>
      <vt:lpstr>Ocean</vt:lpstr>
      <vt:lpstr>磐石之上（5）</vt:lpstr>
      <vt:lpstr>磐石之上   The Christian Life -- A Doctrinal Introduction</vt:lpstr>
      <vt:lpstr>『知』 道為要『行』 道 </vt:lpstr>
      <vt:lpstr>上帝的計畫 </vt:lpstr>
      <vt:lpstr>神的恩召 </vt:lpstr>
      <vt:lpstr>有效的呼召  </vt:lpstr>
      <vt:lpstr>使人知罪的是誰</vt:lpstr>
      <vt:lpstr>使人知罪的是誰</vt:lpstr>
      <vt:lpstr>為罪而自責</vt:lpstr>
      <vt:lpstr>重生與福音</vt:lpstr>
      <vt:lpstr>重生與福音</vt:lpstr>
      <vt:lpstr>重生與福音</vt:lpstr>
      <vt:lpstr>重生教義圖解</vt:lpstr>
      <vt:lpstr>被生下的圖畫</vt:lpstr>
      <vt:lpstr>(ii) 再創造的圖畫</vt:lpstr>
      <vt:lpstr>(ii) 再創造的圖畫</vt:lpstr>
      <vt:lpstr>(ii) 再創造的圖畫</vt:lpstr>
      <vt:lpstr>(iii) 復活的圖畫</vt:lpstr>
      <vt:lpstr>(iii) 復活的圖畫</vt:lpstr>
      <vt:lpstr>(iii) 復活的圖畫</vt:lpstr>
      <vt:lpstr>為何一定要重生</vt:lpstr>
      <vt:lpstr>(i) 人是屬肉體的</vt:lpstr>
      <vt:lpstr>(ii) 人是瞎眼的</vt:lpstr>
      <vt:lpstr>(ii) 人是瞎眼的</vt:lpstr>
      <vt:lpstr>(ii) 人是瞎眼的</vt:lpstr>
      <vt:lpstr>(ii) 人是瞎眼的</vt:lpstr>
      <vt:lpstr>(iii) 人是軟弱無力的</vt:lpstr>
      <vt:lpstr>(iii) 人是軟弱無力的</vt:lpstr>
      <vt:lpstr>重生的性質</vt:lpstr>
      <vt:lpstr>重生的性質</vt:lpstr>
      <vt:lpstr>重生的性質</vt:lpstr>
      <vt:lpstr>(ii) 新生命是上帝所賜的</vt:lpstr>
      <vt:lpstr>(ii) 新生命是上帝所賜的</vt:lpstr>
      <vt:lpstr>(ii) 新生命是上帝所賜的</vt:lpstr>
      <vt:lpstr>(iii) 新生命是借著更新的大能而產生的</vt:lpstr>
      <vt:lpstr>(iii) 新生命是借著更新的大能而產生的</vt:lpstr>
      <vt:lpstr>(iii) 新生命是借著更新的大能而產生的</vt:lpstr>
      <vt:lpstr>(iii) 新生命是借著更新的大能而產生的</vt:lpstr>
      <vt:lpstr>(iii) 新生命是借著更新的大能而產生的</vt:lpstr>
      <vt:lpstr>(iii) 新生命是借著更新的大能而產生的</vt:lpstr>
      <vt:lpstr>(iii) 新生命是借著更新的大能而產生的</vt:lpstr>
      <vt:lpstr>(iii) 新生命是借著更新的大能而產生的</vt:lpstr>
      <vt:lpstr>(iii) 新生命是借著更新的大能而產生的</vt:lpstr>
      <vt:lpstr>(iii) 新生命是借著更新的大能而產生的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开卷有益 (1)</dc:title>
  <dc:creator>Wei-hsung Lin</dc:creator>
  <cp:lastModifiedBy>Wei-hsung Lin</cp:lastModifiedBy>
  <cp:revision>8</cp:revision>
  <dcterms:created xsi:type="dcterms:W3CDTF">2019-10-27T22:58:47Z</dcterms:created>
  <dcterms:modified xsi:type="dcterms:W3CDTF">2022-01-01T01:49:07Z</dcterms:modified>
</cp:coreProperties>
</file>