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29"/>
  </p:notesMasterIdLst>
  <p:sldIdLst>
    <p:sldId id="256" r:id="rId2"/>
    <p:sldId id="290" r:id="rId3"/>
    <p:sldId id="306" r:id="rId4"/>
    <p:sldId id="341" r:id="rId5"/>
    <p:sldId id="370" r:id="rId6"/>
    <p:sldId id="377" r:id="rId7"/>
    <p:sldId id="37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1" r:id="rId21"/>
    <p:sldId id="392" r:id="rId22"/>
    <p:sldId id="393" r:id="rId23"/>
    <p:sldId id="394" r:id="rId24"/>
    <p:sldId id="395" r:id="rId25"/>
    <p:sldId id="396" r:id="rId26"/>
    <p:sldId id="397" r:id="rId27"/>
    <p:sldId id="398"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E696C9-4DB6-4FEA-87D1-613287C605F8}" v="109" dt="2021-12-15T07:16:37.65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745" autoAdjust="0"/>
    <p:restoredTop sz="94660"/>
  </p:normalViewPr>
  <p:slideViewPr>
    <p:cSldViewPr>
      <p:cViewPr varScale="1">
        <p:scale>
          <a:sx n="72" d="100"/>
          <a:sy n="72" d="100"/>
        </p:scale>
        <p:origin x="78" y="480"/>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i-hsung Lin" userId="27d5a8ae643e4031" providerId="LiveId" clId="{FAE696C9-4DB6-4FEA-87D1-613287C605F8}"/>
    <pc:docChg chg="undo custSel addSld delSld modSld">
      <pc:chgData name="Wei-hsung Lin" userId="27d5a8ae643e4031" providerId="LiveId" clId="{FAE696C9-4DB6-4FEA-87D1-613287C605F8}" dt="2021-12-15T07:19:46.684" v="627" actId="6549"/>
      <pc:docMkLst>
        <pc:docMk/>
      </pc:docMkLst>
      <pc:sldChg chg="modSp mod">
        <pc:chgData name="Wei-hsung Lin" userId="27d5a8ae643e4031" providerId="LiveId" clId="{FAE696C9-4DB6-4FEA-87D1-613287C605F8}" dt="2021-12-14T07:32:22.387" v="3"/>
        <pc:sldMkLst>
          <pc:docMk/>
          <pc:sldMk cId="0" sldId="256"/>
        </pc:sldMkLst>
        <pc:spChg chg="mod">
          <ac:chgData name="Wei-hsung Lin" userId="27d5a8ae643e4031" providerId="LiveId" clId="{FAE696C9-4DB6-4FEA-87D1-613287C605F8}" dt="2021-12-14T07:32:14.485" v="0" actId="20577"/>
          <ac:spMkLst>
            <pc:docMk/>
            <pc:sldMk cId="0" sldId="256"/>
            <ac:spMk id="2050" creationId="{AEE374CF-E32B-4E20-9125-EC278CE685C5}"/>
          </ac:spMkLst>
        </pc:spChg>
        <pc:spChg chg="mod">
          <ac:chgData name="Wei-hsung Lin" userId="27d5a8ae643e4031" providerId="LiveId" clId="{FAE696C9-4DB6-4FEA-87D1-613287C605F8}" dt="2021-12-14T07:32:22.387" v="3"/>
          <ac:spMkLst>
            <pc:docMk/>
            <pc:sldMk cId="0" sldId="256"/>
            <ac:spMk id="2051" creationId="{D978EAF2-4A61-489B-B3FF-9FE5E3C8BC2E}"/>
          </ac:spMkLst>
        </pc:spChg>
      </pc:sldChg>
      <pc:sldChg chg="del">
        <pc:chgData name="Wei-hsung Lin" userId="27d5a8ae643e4031" providerId="LiveId" clId="{FAE696C9-4DB6-4FEA-87D1-613287C605F8}" dt="2021-12-14T07:32:41.307" v="4" actId="47"/>
        <pc:sldMkLst>
          <pc:docMk/>
          <pc:sldMk cId="454903603" sldId="322"/>
        </pc:sldMkLst>
      </pc:sldChg>
      <pc:sldChg chg="del">
        <pc:chgData name="Wei-hsung Lin" userId="27d5a8ae643e4031" providerId="LiveId" clId="{FAE696C9-4DB6-4FEA-87D1-613287C605F8}" dt="2021-12-14T07:32:43.137" v="5" actId="47"/>
        <pc:sldMkLst>
          <pc:docMk/>
          <pc:sldMk cId="3336013986" sldId="329"/>
        </pc:sldMkLst>
      </pc:sldChg>
      <pc:sldChg chg="del">
        <pc:chgData name="Wei-hsung Lin" userId="27d5a8ae643e4031" providerId="LiveId" clId="{FAE696C9-4DB6-4FEA-87D1-613287C605F8}" dt="2021-12-14T07:32:44.998" v="6" actId="47"/>
        <pc:sldMkLst>
          <pc:docMk/>
          <pc:sldMk cId="3672217278" sldId="333"/>
        </pc:sldMkLst>
      </pc:sldChg>
      <pc:sldChg chg="del">
        <pc:chgData name="Wei-hsung Lin" userId="27d5a8ae643e4031" providerId="LiveId" clId="{FAE696C9-4DB6-4FEA-87D1-613287C605F8}" dt="2021-12-14T07:32:56.291" v="7" actId="47"/>
        <pc:sldMkLst>
          <pc:docMk/>
          <pc:sldMk cId="3967216587" sldId="348"/>
        </pc:sldMkLst>
      </pc:sldChg>
      <pc:sldChg chg="del">
        <pc:chgData name="Wei-hsung Lin" userId="27d5a8ae643e4031" providerId="LiveId" clId="{FAE696C9-4DB6-4FEA-87D1-613287C605F8}" dt="2021-12-14T07:32:58.915" v="8" actId="47"/>
        <pc:sldMkLst>
          <pc:docMk/>
          <pc:sldMk cId="1999611128" sldId="351"/>
        </pc:sldMkLst>
      </pc:sldChg>
      <pc:sldChg chg="del">
        <pc:chgData name="Wei-hsung Lin" userId="27d5a8ae643e4031" providerId="LiveId" clId="{FAE696C9-4DB6-4FEA-87D1-613287C605F8}" dt="2021-12-14T07:33:00.668" v="9" actId="47"/>
        <pc:sldMkLst>
          <pc:docMk/>
          <pc:sldMk cId="2598722242" sldId="356"/>
        </pc:sldMkLst>
      </pc:sldChg>
      <pc:sldChg chg="add del">
        <pc:chgData name="Wei-hsung Lin" userId="27d5a8ae643e4031" providerId="LiveId" clId="{FAE696C9-4DB6-4FEA-87D1-613287C605F8}" dt="2021-12-14T07:33:58.985" v="12" actId="47"/>
        <pc:sldMkLst>
          <pc:docMk/>
          <pc:sldMk cId="4210352590" sldId="357"/>
        </pc:sldMkLst>
      </pc:sldChg>
      <pc:sldChg chg="add del">
        <pc:chgData name="Wei-hsung Lin" userId="27d5a8ae643e4031" providerId="LiveId" clId="{FAE696C9-4DB6-4FEA-87D1-613287C605F8}" dt="2021-12-14T07:34:00.950" v="13" actId="47"/>
        <pc:sldMkLst>
          <pc:docMk/>
          <pc:sldMk cId="2241846715" sldId="358"/>
        </pc:sldMkLst>
      </pc:sldChg>
      <pc:sldChg chg="add del">
        <pc:chgData name="Wei-hsung Lin" userId="27d5a8ae643e4031" providerId="LiveId" clId="{FAE696C9-4DB6-4FEA-87D1-613287C605F8}" dt="2021-12-14T07:34:02.607" v="14" actId="47"/>
        <pc:sldMkLst>
          <pc:docMk/>
          <pc:sldMk cId="2284787708" sldId="359"/>
        </pc:sldMkLst>
      </pc:sldChg>
      <pc:sldChg chg="add del">
        <pc:chgData name="Wei-hsung Lin" userId="27d5a8ae643e4031" providerId="LiveId" clId="{FAE696C9-4DB6-4FEA-87D1-613287C605F8}" dt="2021-12-14T07:34:04.462" v="15" actId="47"/>
        <pc:sldMkLst>
          <pc:docMk/>
          <pc:sldMk cId="2793292513" sldId="360"/>
        </pc:sldMkLst>
      </pc:sldChg>
      <pc:sldChg chg="add del">
        <pc:chgData name="Wei-hsung Lin" userId="27d5a8ae643e4031" providerId="LiveId" clId="{FAE696C9-4DB6-4FEA-87D1-613287C605F8}" dt="2021-12-14T07:34:05.972" v="16" actId="47"/>
        <pc:sldMkLst>
          <pc:docMk/>
          <pc:sldMk cId="3939191804" sldId="361"/>
        </pc:sldMkLst>
      </pc:sldChg>
      <pc:sldChg chg="add del">
        <pc:chgData name="Wei-hsung Lin" userId="27d5a8ae643e4031" providerId="LiveId" clId="{FAE696C9-4DB6-4FEA-87D1-613287C605F8}" dt="2021-12-14T07:34:07.395" v="17" actId="47"/>
        <pc:sldMkLst>
          <pc:docMk/>
          <pc:sldMk cId="1920795384" sldId="362"/>
        </pc:sldMkLst>
      </pc:sldChg>
      <pc:sldChg chg="add del">
        <pc:chgData name="Wei-hsung Lin" userId="27d5a8ae643e4031" providerId="LiveId" clId="{FAE696C9-4DB6-4FEA-87D1-613287C605F8}" dt="2021-12-14T07:34:08.612" v="18" actId="47"/>
        <pc:sldMkLst>
          <pc:docMk/>
          <pc:sldMk cId="980281101" sldId="363"/>
        </pc:sldMkLst>
      </pc:sldChg>
      <pc:sldChg chg="add del">
        <pc:chgData name="Wei-hsung Lin" userId="27d5a8ae643e4031" providerId="LiveId" clId="{FAE696C9-4DB6-4FEA-87D1-613287C605F8}" dt="2021-12-14T07:34:09.876" v="19" actId="47"/>
        <pc:sldMkLst>
          <pc:docMk/>
          <pc:sldMk cId="1767103568" sldId="364"/>
        </pc:sldMkLst>
      </pc:sldChg>
      <pc:sldChg chg="add del">
        <pc:chgData name="Wei-hsung Lin" userId="27d5a8ae643e4031" providerId="LiveId" clId="{FAE696C9-4DB6-4FEA-87D1-613287C605F8}" dt="2021-12-14T07:34:12.996" v="20" actId="47"/>
        <pc:sldMkLst>
          <pc:docMk/>
          <pc:sldMk cId="1249828291" sldId="365"/>
        </pc:sldMkLst>
      </pc:sldChg>
      <pc:sldChg chg="add del">
        <pc:chgData name="Wei-hsung Lin" userId="27d5a8ae643e4031" providerId="LiveId" clId="{FAE696C9-4DB6-4FEA-87D1-613287C605F8}" dt="2021-12-14T07:34:13.924" v="21" actId="47"/>
        <pc:sldMkLst>
          <pc:docMk/>
          <pc:sldMk cId="2089540801" sldId="366"/>
        </pc:sldMkLst>
      </pc:sldChg>
      <pc:sldChg chg="add del">
        <pc:chgData name="Wei-hsung Lin" userId="27d5a8ae643e4031" providerId="LiveId" clId="{FAE696C9-4DB6-4FEA-87D1-613287C605F8}" dt="2021-12-14T07:34:14.860" v="22" actId="47"/>
        <pc:sldMkLst>
          <pc:docMk/>
          <pc:sldMk cId="720683990" sldId="367"/>
        </pc:sldMkLst>
      </pc:sldChg>
      <pc:sldChg chg="add del">
        <pc:chgData name="Wei-hsung Lin" userId="27d5a8ae643e4031" providerId="LiveId" clId="{FAE696C9-4DB6-4FEA-87D1-613287C605F8}" dt="2021-12-14T07:34:25.350" v="23" actId="47"/>
        <pc:sldMkLst>
          <pc:docMk/>
          <pc:sldMk cId="2904952740" sldId="368"/>
        </pc:sldMkLst>
      </pc:sldChg>
      <pc:sldChg chg="add del">
        <pc:chgData name="Wei-hsung Lin" userId="27d5a8ae643e4031" providerId="LiveId" clId="{FAE696C9-4DB6-4FEA-87D1-613287C605F8}" dt="2021-12-14T07:34:29.189" v="24" actId="47"/>
        <pc:sldMkLst>
          <pc:docMk/>
          <pc:sldMk cId="2311441401" sldId="369"/>
        </pc:sldMkLst>
      </pc:sldChg>
      <pc:sldChg chg="modSp add del mod">
        <pc:chgData name="Wei-hsung Lin" userId="27d5a8ae643e4031" providerId="LiveId" clId="{FAE696C9-4DB6-4FEA-87D1-613287C605F8}" dt="2021-12-14T07:39:41.336" v="51" actId="27636"/>
        <pc:sldMkLst>
          <pc:docMk/>
          <pc:sldMk cId="1386932491" sldId="370"/>
        </pc:sldMkLst>
        <pc:spChg chg="mod">
          <ac:chgData name="Wei-hsung Lin" userId="27d5a8ae643e4031" providerId="LiveId" clId="{FAE696C9-4DB6-4FEA-87D1-613287C605F8}" dt="2021-12-14T07:35:44.080" v="41" actId="207"/>
          <ac:spMkLst>
            <pc:docMk/>
            <pc:sldMk cId="1386932491" sldId="370"/>
            <ac:spMk id="3074" creationId="{A0BE27F2-B76E-4F1B-95CC-EEA20737F5CB}"/>
          </ac:spMkLst>
        </pc:spChg>
        <pc:spChg chg="mod">
          <ac:chgData name="Wei-hsung Lin" userId="27d5a8ae643e4031" providerId="LiveId" clId="{FAE696C9-4DB6-4FEA-87D1-613287C605F8}" dt="2021-12-14T07:39:41.336" v="51" actId="27636"/>
          <ac:spMkLst>
            <pc:docMk/>
            <pc:sldMk cId="1386932491" sldId="370"/>
            <ac:spMk id="3075" creationId="{F379C238-48C0-4405-B3A4-02E525A8B4C4}"/>
          </ac:spMkLst>
        </pc:spChg>
      </pc:sldChg>
      <pc:sldChg chg="add del">
        <pc:chgData name="Wei-hsung Lin" userId="27d5a8ae643e4031" providerId="LiveId" clId="{FAE696C9-4DB6-4FEA-87D1-613287C605F8}" dt="2021-12-14T07:38:14.421" v="42" actId="47"/>
        <pc:sldMkLst>
          <pc:docMk/>
          <pc:sldMk cId="1870093927" sldId="371"/>
        </pc:sldMkLst>
      </pc:sldChg>
      <pc:sldChg chg="add del">
        <pc:chgData name="Wei-hsung Lin" userId="27d5a8ae643e4031" providerId="LiveId" clId="{FAE696C9-4DB6-4FEA-87D1-613287C605F8}" dt="2021-12-14T07:38:18.833" v="43" actId="47"/>
        <pc:sldMkLst>
          <pc:docMk/>
          <pc:sldMk cId="3518864366" sldId="372"/>
        </pc:sldMkLst>
      </pc:sldChg>
      <pc:sldChg chg="add del">
        <pc:chgData name="Wei-hsung Lin" userId="27d5a8ae643e4031" providerId="LiveId" clId="{FAE696C9-4DB6-4FEA-87D1-613287C605F8}" dt="2021-12-14T07:39:47.665" v="52" actId="47"/>
        <pc:sldMkLst>
          <pc:docMk/>
          <pc:sldMk cId="1251582136" sldId="373"/>
        </pc:sldMkLst>
      </pc:sldChg>
      <pc:sldChg chg="add del">
        <pc:chgData name="Wei-hsung Lin" userId="27d5a8ae643e4031" providerId="LiveId" clId="{FAE696C9-4DB6-4FEA-87D1-613287C605F8}" dt="2021-12-14T07:39:52.886" v="53" actId="47"/>
        <pc:sldMkLst>
          <pc:docMk/>
          <pc:sldMk cId="1153095960" sldId="374"/>
        </pc:sldMkLst>
      </pc:sldChg>
      <pc:sldChg chg="add del">
        <pc:chgData name="Wei-hsung Lin" userId="27d5a8ae643e4031" providerId="LiveId" clId="{FAE696C9-4DB6-4FEA-87D1-613287C605F8}" dt="2021-12-14T07:40:15.014" v="54" actId="47"/>
        <pc:sldMkLst>
          <pc:docMk/>
          <pc:sldMk cId="3655948337" sldId="375"/>
        </pc:sldMkLst>
      </pc:sldChg>
      <pc:sldChg chg="add del">
        <pc:chgData name="Wei-hsung Lin" userId="27d5a8ae643e4031" providerId="LiveId" clId="{FAE696C9-4DB6-4FEA-87D1-613287C605F8}" dt="2021-12-14T07:40:17.755" v="55" actId="47"/>
        <pc:sldMkLst>
          <pc:docMk/>
          <pc:sldMk cId="3502403976" sldId="376"/>
        </pc:sldMkLst>
      </pc:sldChg>
      <pc:sldChg chg="modSp add del mod">
        <pc:chgData name="Wei-hsung Lin" userId="27d5a8ae643e4031" providerId="LiveId" clId="{FAE696C9-4DB6-4FEA-87D1-613287C605F8}" dt="2021-12-14T07:44:27.470" v="111" actId="20577"/>
        <pc:sldMkLst>
          <pc:docMk/>
          <pc:sldMk cId="1471941906" sldId="377"/>
        </pc:sldMkLst>
        <pc:spChg chg="mod">
          <ac:chgData name="Wei-hsung Lin" userId="27d5a8ae643e4031" providerId="LiveId" clId="{FAE696C9-4DB6-4FEA-87D1-613287C605F8}" dt="2021-12-14T07:44:27.470" v="111" actId="20577"/>
          <ac:spMkLst>
            <pc:docMk/>
            <pc:sldMk cId="1471941906" sldId="377"/>
            <ac:spMk id="3075" creationId="{F379C238-48C0-4405-B3A4-02E525A8B4C4}"/>
          </ac:spMkLst>
        </pc:spChg>
      </pc:sldChg>
      <pc:sldChg chg="add">
        <pc:chgData name="Wei-hsung Lin" userId="27d5a8ae643e4031" providerId="LiveId" clId="{FAE696C9-4DB6-4FEA-87D1-613287C605F8}" dt="2021-12-14T07:44:36.348" v="112" actId="2890"/>
        <pc:sldMkLst>
          <pc:docMk/>
          <pc:sldMk cId="3593685711" sldId="378"/>
        </pc:sldMkLst>
      </pc:sldChg>
      <pc:sldChg chg="add del">
        <pc:chgData name="Wei-hsung Lin" userId="27d5a8ae643e4031" providerId="LiveId" clId="{FAE696C9-4DB6-4FEA-87D1-613287C605F8}" dt="2021-12-14T07:40:55.435" v="68" actId="47"/>
        <pc:sldMkLst>
          <pc:docMk/>
          <pc:sldMk cId="4112486199" sldId="378"/>
        </pc:sldMkLst>
      </pc:sldChg>
      <pc:sldChg chg="modSp add mod">
        <pc:chgData name="Wei-hsung Lin" userId="27d5a8ae643e4031" providerId="LiveId" clId="{FAE696C9-4DB6-4FEA-87D1-613287C605F8}" dt="2021-12-15T04:13:20.981" v="211"/>
        <pc:sldMkLst>
          <pc:docMk/>
          <pc:sldMk cId="2904140057" sldId="379"/>
        </pc:sldMkLst>
        <pc:spChg chg="mod">
          <ac:chgData name="Wei-hsung Lin" userId="27d5a8ae643e4031" providerId="LiveId" clId="{FAE696C9-4DB6-4FEA-87D1-613287C605F8}" dt="2021-12-15T04:13:20.981" v="211"/>
          <ac:spMkLst>
            <pc:docMk/>
            <pc:sldMk cId="2904140057" sldId="379"/>
            <ac:spMk id="3074" creationId="{A0BE27F2-B76E-4F1B-95CC-EEA20737F5CB}"/>
          </ac:spMkLst>
        </pc:spChg>
        <pc:spChg chg="mod">
          <ac:chgData name="Wei-hsung Lin" userId="27d5a8ae643e4031" providerId="LiveId" clId="{FAE696C9-4DB6-4FEA-87D1-613287C605F8}" dt="2021-12-14T08:12:17.898" v="182"/>
          <ac:spMkLst>
            <pc:docMk/>
            <pc:sldMk cId="2904140057" sldId="379"/>
            <ac:spMk id="3075" creationId="{F379C238-48C0-4405-B3A4-02E525A8B4C4}"/>
          </ac:spMkLst>
        </pc:spChg>
      </pc:sldChg>
      <pc:sldChg chg="del">
        <pc:chgData name="Wei-hsung Lin" userId="27d5a8ae643e4031" providerId="LiveId" clId="{FAE696C9-4DB6-4FEA-87D1-613287C605F8}" dt="2021-12-14T07:41:05.844" v="71" actId="47"/>
        <pc:sldMkLst>
          <pc:docMk/>
          <pc:sldMk cId="3486568669" sldId="379"/>
        </pc:sldMkLst>
      </pc:sldChg>
      <pc:sldChg chg="modSp add mod">
        <pc:chgData name="Wei-hsung Lin" userId="27d5a8ae643e4031" providerId="LiveId" clId="{FAE696C9-4DB6-4FEA-87D1-613287C605F8}" dt="2021-12-15T04:13:08.586" v="210"/>
        <pc:sldMkLst>
          <pc:docMk/>
          <pc:sldMk cId="1969967007" sldId="380"/>
        </pc:sldMkLst>
        <pc:spChg chg="mod">
          <ac:chgData name="Wei-hsung Lin" userId="27d5a8ae643e4031" providerId="LiveId" clId="{FAE696C9-4DB6-4FEA-87D1-613287C605F8}" dt="2021-12-15T04:13:08.586" v="210"/>
          <ac:spMkLst>
            <pc:docMk/>
            <pc:sldMk cId="1969967007" sldId="380"/>
            <ac:spMk id="3074" creationId="{A0BE27F2-B76E-4F1B-95CC-EEA20737F5CB}"/>
          </ac:spMkLst>
        </pc:spChg>
        <pc:spChg chg="mod">
          <ac:chgData name="Wei-hsung Lin" userId="27d5a8ae643e4031" providerId="LiveId" clId="{FAE696C9-4DB6-4FEA-87D1-613287C605F8}" dt="2021-12-15T04:12:31.682" v="209" actId="6549"/>
          <ac:spMkLst>
            <pc:docMk/>
            <pc:sldMk cId="1969967007" sldId="380"/>
            <ac:spMk id="3075" creationId="{F379C238-48C0-4405-B3A4-02E525A8B4C4}"/>
          </ac:spMkLst>
        </pc:spChg>
      </pc:sldChg>
      <pc:sldChg chg="del">
        <pc:chgData name="Wei-hsung Lin" userId="27d5a8ae643e4031" providerId="LiveId" clId="{FAE696C9-4DB6-4FEA-87D1-613287C605F8}" dt="2021-12-14T07:41:09.123" v="72" actId="47"/>
        <pc:sldMkLst>
          <pc:docMk/>
          <pc:sldMk cId="3417560901" sldId="380"/>
        </pc:sldMkLst>
      </pc:sldChg>
      <pc:sldChg chg="del">
        <pc:chgData name="Wei-hsung Lin" userId="27d5a8ae643e4031" providerId="LiveId" clId="{FAE696C9-4DB6-4FEA-87D1-613287C605F8}" dt="2021-12-14T07:41:11.029" v="73" actId="47"/>
        <pc:sldMkLst>
          <pc:docMk/>
          <pc:sldMk cId="815664357" sldId="381"/>
        </pc:sldMkLst>
      </pc:sldChg>
      <pc:sldChg chg="modSp add mod">
        <pc:chgData name="Wei-hsung Lin" userId="27d5a8ae643e4031" providerId="LiveId" clId="{FAE696C9-4DB6-4FEA-87D1-613287C605F8}" dt="2021-12-15T04:16:51.824" v="239" actId="20577"/>
        <pc:sldMkLst>
          <pc:docMk/>
          <pc:sldMk cId="839941985" sldId="381"/>
        </pc:sldMkLst>
        <pc:spChg chg="mod">
          <ac:chgData name="Wei-hsung Lin" userId="27d5a8ae643e4031" providerId="LiveId" clId="{FAE696C9-4DB6-4FEA-87D1-613287C605F8}" dt="2021-12-15T04:16:51.824" v="239" actId="20577"/>
          <ac:spMkLst>
            <pc:docMk/>
            <pc:sldMk cId="839941985" sldId="381"/>
            <ac:spMk id="3075" creationId="{F379C238-48C0-4405-B3A4-02E525A8B4C4}"/>
          </ac:spMkLst>
        </pc:spChg>
      </pc:sldChg>
      <pc:sldChg chg="del">
        <pc:chgData name="Wei-hsung Lin" userId="27d5a8ae643e4031" providerId="LiveId" clId="{FAE696C9-4DB6-4FEA-87D1-613287C605F8}" dt="2021-12-14T07:41:33.006" v="76" actId="47"/>
        <pc:sldMkLst>
          <pc:docMk/>
          <pc:sldMk cId="773419925" sldId="382"/>
        </pc:sldMkLst>
      </pc:sldChg>
      <pc:sldChg chg="modSp add mod">
        <pc:chgData name="Wei-hsung Lin" userId="27d5a8ae643e4031" providerId="LiveId" clId="{FAE696C9-4DB6-4FEA-87D1-613287C605F8}" dt="2021-12-15T04:20:10.292" v="247" actId="6549"/>
        <pc:sldMkLst>
          <pc:docMk/>
          <pc:sldMk cId="1389915156" sldId="382"/>
        </pc:sldMkLst>
        <pc:spChg chg="mod">
          <ac:chgData name="Wei-hsung Lin" userId="27d5a8ae643e4031" providerId="LiveId" clId="{FAE696C9-4DB6-4FEA-87D1-613287C605F8}" dt="2021-12-15T04:20:10.292" v="247" actId="6549"/>
          <ac:spMkLst>
            <pc:docMk/>
            <pc:sldMk cId="1389915156" sldId="382"/>
            <ac:spMk id="3075" creationId="{F379C238-48C0-4405-B3A4-02E525A8B4C4}"/>
          </ac:spMkLst>
        </pc:spChg>
      </pc:sldChg>
      <pc:sldChg chg="del">
        <pc:chgData name="Wei-hsung Lin" userId="27d5a8ae643e4031" providerId="LiveId" clId="{FAE696C9-4DB6-4FEA-87D1-613287C605F8}" dt="2021-12-14T07:42:05.453" v="81" actId="47"/>
        <pc:sldMkLst>
          <pc:docMk/>
          <pc:sldMk cId="2181564700" sldId="383"/>
        </pc:sldMkLst>
      </pc:sldChg>
      <pc:sldChg chg="modSp add mod">
        <pc:chgData name="Wei-hsung Lin" userId="27d5a8ae643e4031" providerId="LiveId" clId="{FAE696C9-4DB6-4FEA-87D1-613287C605F8}" dt="2021-12-15T04:21:17.753" v="256" actId="6549"/>
        <pc:sldMkLst>
          <pc:docMk/>
          <pc:sldMk cId="3420224886" sldId="383"/>
        </pc:sldMkLst>
        <pc:spChg chg="mod">
          <ac:chgData name="Wei-hsung Lin" userId="27d5a8ae643e4031" providerId="LiveId" clId="{FAE696C9-4DB6-4FEA-87D1-613287C605F8}" dt="2021-12-15T04:20:33.331" v="250" actId="207"/>
          <ac:spMkLst>
            <pc:docMk/>
            <pc:sldMk cId="3420224886" sldId="383"/>
            <ac:spMk id="3074" creationId="{A0BE27F2-B76E-4F1B-95CC-EEA20737F5CB}"/>
          </ac:spMkLst>
        </pc:spChg>
        <pc:spChg chg="mod">
          <ac:chgData name="Wei-hsung Lin" userId="27d5a8ae643e4031" providerId="LiveId" clId="{FAE696C9-4DB6-4FEA-87D1-613287C605F8}" dt="2021-12-15T04:21:17.753" v="256" actId="6549"/>
          <ac:spMkLst>
            <pc:docMk/>
            <pc:sldMk cId="3420224886" sldId="383"/>
            <ac:spMk id="3075" creationId="{F379C238-48C0-4405-B3A4-02E525A8B4C4}"/>
          </ac:spMkLst>
        </pc:spChg>
      </pc:sldChg>
      <pc:sldChg chg="del">
        <pc:chgData name="Wei-hsung Lin" userId="27d5a8ae643e4031" providerId="LiveId" clId="{FAE696C9-4DB6-4FEA-87D1-613287C605F8}" dt="2021-12-14T07:42:24.261" v="84" actId="47"/>
        <pc:sldMkLst>
          <pc:docMk/>
          <pc:sldMk cId="1136335407" sldId="384"/>
        </pc:sldMkLst>
      </pc:sldChg>
      <pc:sldChg chg="modSp add mod">
        <pc:chgData name="Wei-hsung Lin" userId="27d5a8ae643e4031" providerId="LiveId" clId="{FAE696C9-4DB6-4FEA-87D1-613287C605F8}" dt="2021-12-15T04:22:54.186" v="278" actId="20577"/>
        <pc:sldMkLst>
          <pc:docMk/>
          <pc:sldMk cId="2369656632" sldId="384"/>
        </pc:sldMkLst>
        <pc:spChg chg="mod">
          <ac:chgData name="Wei-hsung Lin" userId="27d5a8ae643e4031" providerId="LiveId" clId="{FAE696C9-4DB6-4FEA-87D1-613287C605F8}" dt="2021-12-15T04:22:54.186" v="278" actId="20577"/>
          <ac:spMkLst>
            <pc:docMk/>
            <pc:sldMk cId="2369656632" sldId="384"/>
            <ac:spMk id="3075" creationId="{F379C238-48C0-4405-B3A4-02E525A8B4C4}"/>
          </ac:spMkLst>
        </pc:spChg>
      </pc:sldChg>
      <pc:sldChg chg="del">
        <pc:chgData name="Wei-hsung Lin" userId="27d5a8ae643e4031" providerId="LiveId" clId="{FAE696C9-4DB6-4FEA-87D1-613287C605F8}" dt="2021-12-14T07:42:49.658" v="91" actId="47"/>
        <pc:sldMkLst>
          <pc:docMk/>
          <pc:sldMk cId="1040328884" sldId="385"/>
        </pc:sldMkLst>
      </pc:sldChg>
      <pc:sldChg chg="modSp add mod">
        <pc:chgData name="Wei-hsung Lin" userId="27d5a8ae643e4031" providerId="LiveId" clId="{FAE696C9-4DB6-4FEA-87D1-613287C605F8}" dt="2021-12-15T04:29:52.978" v="314" actId="207"/>
        <pc:sldMkLst>
          <pc:docMk/>
          <pc:sldMk cId="1845317090" sldId="385"/>
        </pc:sldMkLst>
        <pc:spChg chg="mod">
          <ac:chgData name="Wei-hsung Lin" userId="27d5a8ae643e4031" providerId="LiveId" clId="{FAE696C9-4DB6-4FEA-87D1-613287C605F8}" dt="2021-12-15T04:29:52.978" v="314" actId="207"/>
          <ac:spMkLst>
            <pc:docMk/>
            <pc:sldMk cId="1845317090" sldId="385"/>
            <ac:spMk id="3075" creationId="{F379C238-48C0-4405-B3A4-02E525A8B4C4}"/>
          </ac:spMkLst>
        </pc:spChg>
      </pc:sldChg>
      <pc:sldChg chg="del">
        <pc:chgData name="Wei-hsung Lin" userId="27d5a8ae643e4031" providerId="LiveId" clId="{FAE696C9-4DB6-4FEA-87D1-613287C605F8}" dt="2021-12-14T07:42:52.585" v="92" actId="47"/>
        <pc:sldMkLst>
          <pc:docMk/>
          <pc:sldMk cId="2985556990" sldId="386"/>
        </pc:sldMkLst>
      </pc:sldChg>
      <pc:sldChg chg="modSp add mod">
        <pc:chgData name="Wei-hsung Lin" userId="27d5a8ae643e4031" providerId="LiveId" clId="{FAE696C9-4DB6-4FEA-87D1-613287C605F8}" dt="2021-12-15T04:31:29.911" v="317" actId="20577"/>
        <pc:sldMkLst>
          <pc:docMk/>
          <pc:sldMk cId="4273748156" sldId="386"/>
        </pc:sldMkLst>
        <pc:spChg chg="mod">
          <ac:chgData name="Wei-hsung Lin" userId="27d5a8ae643e4031" providerId="LiveId" clId="{FAE696C9-4DB6-4FEA-87D1-613287C605F8}" dt="2021-12-15T04:31:29.911" v="317" actId="20577"/>
          <ac:spMkLst>
            <pc:docMk/>
            <pc:sldMk cId="4273748156" sldId="386"/>
            <ac:spMk id="3075" creationId="{F379C238-48C0-4405-B3A4-02E525A8B4C4}"/>
          </ac:spMkLst>
        </pc:spChg>
      </pc:sldChg>
      <pc:sldChg chg="del">
        <pc:chgData name="Wei-hsung Lin" userId="27d5a8ae643e4031" providerId="LiveId" clId="{FAE696C9-4DB6-4FEA-87D1-613287C605F8}" dt="2021-12-14T07:43:02.699" v="93" actId="47"/>
        <pc:sldMkLst>
          <pc:docMk/>
          <pc:sldMk cId="229052982" sldId="387"/>
        </pc:sldMkLst>
      </pc:sldChg>
      <pc:sldChg chg="modSp add mod">
        <pc:chgData name="Wei-hsung Lin" userId="27d5a8ae643e4031" providerId="LiveId" clId="{FAE696C9-4DB6-4FEA-87D1-613287C605F8}" dt="2021-12-15T05:14:19.436" v="332" actId="20577"/>
        <pc:sldMkLst>
          <pc:docMk/>
          <pc:sldMk cId="3480040323" sldId="387"/>
        </pc:sldMkLst>
        <pc:spChg chg="mod">
          <ac:chgData name="Wei-hsung Lin" userId="27d5a8ae643e4031" providerId="LiveId" clId="{FAE696C9-4DB6-4FEA-87D1-613287C605F8}" dt="2021-12-15T05:14:19.436" v="332" actId="20577"/>
          <ac:spMkLst>
            <pc:docMk/>
            <pc:sldMk cId="3480040323" sldId="387"/>
            <ac:spMk id="3075" creationId="{F379C238-48C0-4405-B3A4-02E525A8B4C4}"/>
          </ac:spMkLst>
        </pc:spChg>
      </pc:sldChg>
      <pc:sldChg chg="modSp add mod">
        <pc:chgData name="Wei-hsung Lin" userId="27d5a8ae643e4031" providerId="LiveId" clId="{FAE696C9-4DB6-4FEA-87D1-613287C605F8}" dt="2021-12-15T05:24:40.632" v="396" actId="6549"/>
        <pc:sldMkLst>
          <pc:docMk/>
          <pc:sldMk cId="1167078363" sldId="388"/>
        </pc:sldMkLst>
        <pc:spChg chg="mod">
          <ac:chgData name="Wei-hsung Lin" userId="27d5a8ae643e4031" providerId="LiveId" clId="{FAE696C9-4DB6-4FEA-87D1-613287C605F8}" dt="2021-12-15T05:24:40.632" v="396" actId="6549"/>
          <ac:spMkLst>
            <pc:docMk/>
            <pc:sldMk cId="1167078363" sldId="388"/>
            <ac:spMk id="3075" creationId="{F379C238-48C0-4405-B3A4-02E525A8B4C4}"/>
          </ac:spMkLst>
        </pc:spChg>
      </pc:sldChg>
      <pc:sldChg chg="modSp add mod">
        <pc:chgData name="Wei-hsung Lin" userId="27d5a8ae643e4031" providerId="LiveId" clId="{FAE696C9-4DB6-4FEA-87D1-613287C605F8}" dt="2021-12-15T05:44:59.370" v="457"/>
        <pc:sldMkLst>
          <pc:docMk/>
          <pc:sldMk cId="3187234512" sldId="389"/>
        </pc:sldMkLst>
        <pc:spChg chg="mod">
          <ac:chgData name="Wei-hsung Lin" userId="27d5a8ae643e4031" providerId="LiveId" clId="{FAE696C9-4DB6-4FEA-87D1-613287C605F8}" dt="2021-12-15T05:44:59.370" v="457"/>
          <ac:spMkLst>
            <pc:docMk/>
            <pc:sldMk cId="3187234512" sldId="389"/>
            <ac:spMk id="3075" creationId="{F379C238-48C0-4405-B3A4-02E525A8B4C4}"/>
          </ac:spMkLst>
        </pc:spChg>
      </pc:sldChg>
      <pc:sldChg chg="modSp add mod">
        <pc:chgData name="Wei-hsung Lin" userId="27d5a8ae643e4031" providerId="LiveId" clId="{FAE696C9-4DB6-4FEA-87D1-613287C605F8}" dt="2021-12-15T07:09:40.255" v="559"/>
        <pc:sldMkLst>
          <pc:docMk/>
          <pc:sldMk cId="1570762385" sldId="390"/>
        </pc:sldMkLst>
        <pc:spChg chg="mod">
          <ac:chgData name="Wei-hsung Lin" userId="27d5a8ae643e4031" providerId="LiveId" clId="{FAE696C9-4DB6-4FEA-87D1-613287C605F8}" dt="2021-12-15T07:09:40.255" v="559"/>
          <ac:spMkLst>
            <pc:docMk/>
            <pc:sldMk cId="1570762385" sldId="390"/>
            <ac:spMk id="3074" creationId="{A0BE27F2-B76E-4F1B-95CC-EEA20737F5CB}"/>
          </ac:spMkLst>
        </pc:spChg>
        <pc:spChg chg="mod">
          <ac:chgData name="Wei-hsung Lin" userId="27d5a8ae643e4031" providerId="LiveId" clId="{FAE696C9-4DB6-4FEA-87D1-613287C605F8}" dt="2021-12-15T07:09:35.871" v="558" actId="21"/>
          <ac:spMkLst>
            <pc:docMk/>
            <pc:sldMk cId="1570762385" sldId="390"/>
            <ac:spMk id="3075" creationId="{F379C238-48C0-4405-B3A4-02E525A8B4C4}"/>
          </ac:spMkLst>
        </pc:spChg>
      </pc:sldChg>
      <pc:sldChg chg="modSp add mod">
        <pc:chgData name="Wei-hsung Lin" userId="27d5a8ae643e4031" providerId="LiveId" clId="{FAE696C9-4DB6-4FEA-87D1-613287C605F8}" dt="2021-12-15T07:09:51.484" v="561" actId="6549"/>
        <pc:sldMkLst>
          <pc:docMk/>
          <pc:sldMk cId="2853460679" sldId="391"/>
        </pc:sldMkLst>
        <pc:spChg chg="mod">
          <ac:chgData name="Wei-hsung Lin" userId="27d5a8ae643e4031" providerId="LiveId" clId="{FAE696C9-4DB6-4FEA-87D1-613287C605F8}" dt="2021-12-15T07:09:48.417" v="560"/>
          <ac:spMkLst>
            <pc:docMk/>
            <pc:sldMk cId="2853460679" sldId="391"/>
            <ac:spMk id="3074" creationId="{A0BE27F2-B76E-4F1B-95CC-EEA20737F5CB}"/>
          </ac:spMkLst>
        </pc:spChg>
        <pc:spChg chg="mod">
          <ac:chgData name="Wei-hsung Lin" userId="27d5a8ae643e4031" providerId="LiveId" clId="{FAE696C9-4DB6-4FEA-87D1-613287C605F8}" dt="2021-12-15T07:09:51.484" v="561" actId="6549"/>
          <ac:spMkLst>
            <pc:docMk/>
            <pc:sldMk cId="2853460679" sldId="391"/>
            <ac:spMk id="3075" creationId="{F379C238-48C0-4405-B3A4-02E525A8B4C4}"/>
          </ac:spMkLst>
        </pc:spChg>
      </pc:sldChg>
      <pc:sldChg chg="modSp add mod">
        <pc:chgData name="Wei-hsung Lin" userId="27d5a8ae643e4031" providerId="LiveId" clId="{FAE696C9-4DB6-4FEA-87D1-613287C605F8}" dt="2021-12-15T07:09:58.016" v="563" actId="6549"/>
        <pc:sldMkLst>
          <pc:docMk/>
          <pc:sldMk cId="4242283281" sldId="392"/>
        </pc:sldMkLst>
        <pc:spChg chg="mod">
          <ac:chgData name="Wei-hsung Lin" userId="27d5a8ae643e4031" providerId="LiveId" clId="{FAE696C9-4DB6-4FEA-87D1-613287C605F8}" dt="2021-12-15T07:09:55.495" v="562"/>
          <ac:spMkLst>
            <pc:docMk/>
            <pc:sldMk cId="4242283281" sldId="392"/>
            <ac:spMk id="3074" creationId="{A0BE27F2-B76E-4F1B-95CC-EEA20737F5CB}"/>
          </ac:spMkLst>
        </pc:spChg>
        <pc:spChg chg="mod">
          <ac:chgData name="Wei-hsung Lin" userId="27d5a8ae643e4031" providerId="LiveId" clId="{FAE696C9-4DB6-4FEA-87D1-613287C605F8}" dt="2021-12-15T07:09:58.016" v="563" actId="6549"/>
          <ac:spMkLst>
            <pc:docMk/>
            <pc:sldMk cId="4242283281" sldId="392"/>
            <ac:spMk id="3075" creationId="{F379C238-48C0-4405-B3A4-02E525A8B4C4}"/>
          </ac:spMkLst>
        </pc:spChg>
      </pc:sldChg>
      <pc:sldChg chg="modSp add mod">
        <pc:chgData name="Wei-hsung Lin" userId="27d5a8ae643e4031" providerId="LiveId" clId="{FAE696C9-4DB6-4FEA-87D1-613287C605F8}" dt="2021-12-15T07:10:08.216" v="566" actId="6549"/>
        <pc:sldMkLst>
          <pc:docMk/>
          <pc:sldMk cId="2791796775" sldId="393"/>
        </pc:sldMkLst>
        <pc:spChg chg="mod">
          <ac:chgData name="Wei-hsung Lin" userId="27d5a8ae643e4031" providerId="LiveId" clId="{FAE696C9-4DB6-4FEA-87D1-613287C605F8}" dt="2021-12-15T07:10:02.313" v="564"/>
          <ac:spMkLst>
            <pc:docMk/>
            <pc:sldMk cId="2791796775" sldId="393"/>
            <ac:spMk id="3074" creationId="{A0BE27F2-B76E-4F1B-95CC-EEA20737F5CB}"/>
          </ac:spMkLst>
        </pc:spChg>
        <pc:spChg chg="mod">
          <ac:chgData name="Wei-hsung Lin" userId="27d5a8ae643e4031" providerId="LiveId" clId="{FAE696C9-4DB6-4FEA-87D1-613287C605F8}" dt="2021-12-15T07:10:08.216" v="566" actId="6549"/>
          <ac:spMkLst>
            <pc:docMk/>
            <pc:sldMk cId="2791796775" sldId="393"/>
            <ac:spMk id="3075" creationId="{F379C238-48C0-4405-B3A4-02E525A8B4C4}"/>
          </ac:spMkLst>
        </pc:spChg>
      </pc:sldChg>
      <pc:sldChg chg="modSp add mod">
        <pc:chgData name="Wei-hsung Lin" userId="27d5a8ae643e4031" providerId="LiveId" clId="{FAE696C9-4DB6-4FEA-87D1-613287C605F8}" dt="2021-12-15T07:12:46.043" v="579" actId="20577"/>
        <pc:sldMkLst>
          <pc:docMk/>
          <pc:sldMk cId="3618675530" sldId="394"/>
        </pc:sldMkLst>
        <pc:spChg chg="mod">
          <ac:chgData name="Wei-hsung Lin" userId="27d5a8ae643e4031" providerId="LiveId" clId="{FAE696C9-4DB6-4FEA-87D1-613287C605F8}" dt="2021-12-15T07:10:39.215" v="571" actId="14100"/>
          <ac:spMkLst>
            <pc:docMk/>
            <pc:sldMk cId="3618675530" sldId="394"/>
            <ac:spMk id="3074" creationId="{A0BE27F2-B76E-4F1B-95CC-EEA20737F5CB}"/>
          </ac:spMkLst>
        </pc:spChg>
        <pc:spChg chg="mod">
          <ac:chgData name="Wei-hsung Lin" userId="27d5a8ae643e4031" providerId="LiveId" clId="{FAE696C9-4DB6-4FEA-87D1-613287C605F8}" dt="2021-12-15T07:12:46.043" v="579" actId="20577"/>
          <ac:spMkLst>
            <pc:docMk/>
            <pc:sldMk cId="3618675530" sldId="394"/>
            <ac:spMk id="3075" creationId="{F379C238-48C0-4405-B3A4-02E525A8B4C4}"/>
          </ac:spMkLst>
        </pc:spChg>
      </pc:sldChg>
      <pc:sldChg chg="modSp add mod">
        <pc:chgData name="Wei-hsung Lin" userId="27d5a8ae643e4031" providerId="LiveId" clId="{FAE696C9-4DB6-4FEA-87D1-613287C605F8}" dt="2021-12-15T07:16:12.643" v="600" actId="14100"/>
        <pc:sldMkLst>
          <pc:docMk/>
          <pc:sldMk cId="1098326523" sldId="395"/>
        </pc:sldMkLst>
        <pc:spChg chg="mod">
          <ac:chgData name="Wei-hsung Lin" userId="27d5a8ae643e4031" providerId="LiveId" clId="{FAE696C9-4DB6-4FEA-87D1-613287C605F8}" dt="2021-12-15T07:16:12.643" v="600" actId="14100"/>
          <ac:spMkLst>
            <pc:docMk/>
            <pc:sldMk cId="1098326523" sldId="395"/>
            <ac:spMk id="3075" creationId="{F379C238-48C0-4405-B3A4-02E525A8B4C4}"/>
          </ac:spMkLst>
        </pc:spChg>
      </pc:sldChg>
      <pc:sldChg chg="modSp add mod">
        <pc:chgData name="Wei-hsung Lin" userId="27d5a8ae643e4031" providerId="LiveId" clId="{FAE696C9-4DB6-4FEA-87D1-613287C605F8}" dt="2021-12-15T07:17:46.364" v="612" actId="6549"/>
        <pc:sldMkLst>
          <pc:docMk/>
          <pc:sldMk cId="2318303943" sldId="396"/>
        </pc:sldMkLst>
        <pc:spChg chg="mod">
          <ac:chgData name="Wei-hsung Lin" userId="27d5a8ae643e4031" providerId="LiveId" clId="{FAE696C9-4DB6-4FEA-87D1-613287C605F8}" dt="2021-12-15T07:16:37.651" v="602"/>
          <ac:spMkLst>
            <pc:docMk/>
            <pc:sldMk cId="2318303943" sldId="396"/>
            <ac:spMk id="3074" creationId="{A0BE27F2-B76E-4F1B-95CC-EEA20737F5CB}"/>
          </ac:spMkLst>
        </pc:spChg>
        <pc:spChg chg="mod">
          <ac:chgData name="Wei-hsung Lin" userId="27d5a8ae643e4031" providerId="LiveId" clId="{FAE696C9-4DB6-4FEA-87D1-613287C605F8}" dt="2021-12-15T07:17:46.364" v="612" actId="6549"/>
          <ac:spMkLst>
            <pc:docMk/>
            <pc:sldMk cId="2318303943" sldId="396"/>
            <ac:spMk id="3075" creationId="{F379C238-48C0-4405-B3A4-02E525A8B4C4}"/>
          </ac:spMkLst>
        </pc:spChg>
      </pc:sldChg>
      <pc:sldChg chg="modSp add mod">
        <pc:chgData name="Wei-hsung Lin" userId="27d5a8ae643e4031" providerId="LiveId" clId="{FAE696C9-4DB6-4FEA-87D1-613287C605F8}" dt="2021-12-15T07:19:10.922" v="622" actId="14100"/>
        <pc:sldMkLst>
          <pc:docMk/>
          <pc:sldMk cId="1230056963" sldId="397"/>
        </pc:sldMkLst>
        <pc:spChg chg="mod">
          <ac:chgData name="Wei-hsung Lin" userId="27d5a8ae643e4031" providerId="LiveId" clId="{FAE696C9-4DB6-4FEA-87D1-613287C605F8}" dt="2021-12-15T07:19:10.922" v="622" actId="14100"/>
          <ac:spMkLst>
            <pc:docMk/>
            <pc:sldMk cId="1230056963" sldId="397"/>
            <ac:spMk id="3075" creationId="{F379C238-48C0-4405-B3A4-02E525A8B4C4}"/>
          </ac:spMkLst>
        </pc:spChg>
      </pc:sldChg>
      <pc:sldChg chg="modSp add mod">
        <pc:chgData name="Wei-hsung Lin" userId="27d5a8ae643e4031" providerId="LiveId" clId="{FAE696C9-4DB6-4FEA-87D1-613287C605F8}" dt="2021-12-15T07:19:46.684" v="627" actId="6549"/>
        <pc:sldMkLst>
          <pc:docMk/>
          <pc:sldMk cId="307635991" sldId="398"/>
        </pc:sldMkLst>
        <pc:spChg chg="mod">
          <ac:chgData name="Wei-hsung Lin" userId="27d5a8ae643e4031" providerId="LiveId" clId="{FAE696C9-4DB6-4FEA-87D1-613287C605F8}" dt="2021-12-15T07:19:46.684" v="627" actId="6549"/>
          <ac:spMkLst>
            <pc:docMk/>
            <pc:sldMk cId="307635991" sldId="398"/>
            <ac:spMk id="3075" creationId="{F379C238-48C0-4405-B3A4-02E525A8B4C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7EC525-C967-4571-9C15-652ADCAD87F7}" type="datetimeFigureOut">
              <a:rPr lang="en-US" smtClean="0"/>
              <a:t>12/13/2021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9CA238F-B821-4FA7-A22D-D41ED811E2B3}" type="slidenum">
              <a:rPr lang="en-US" smtClean="0"/>
              <a:t>‹#›</a:t>
            </a:fld>
            <a:endParaRPr lang="en-US"/>
          </a:p>
        </p:txBody>
      </p:sp>
    </p:spTree>
    <p:extLst>
      <p:ext uri="{BB962C8B-B14F-4D97-AF65-F5344CB8AC3E}">
        <p14:creationId xmlns:p14="http://schemas.microsoft.com/office/powerpoint/2010/main" val="1001119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4</a:t>
            </a:fld>
            <a:endParaRPr lang="en-US"/>
          </a:p>
        </p:txBody>
      </p:sp>
    </p:spTree>
    <p:extLst>
      <p:ext uri="{BB962C8B-B14F-4D97-AF65-F5344CB8AC3E}">
        <p14:creationId xmlns:p14="http://schemas.microsoft.com/office/powerpoint/2010/main" val="21282337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13</a:t>
            </a:fld>
            <a:endParaRPr lang="en-US"/>
          </a:p>
        </p:txBody>
      </p:sp>
    </p:spTree>
    <p:extLst>
      <p:ext uri="{BB962C8B-B14F-4D97-AF65-F5344CB8AC3E}">
        <p14:creationId xmlns:p14="http://schemas.microsoft.com/office/powerpoint/2010/main" val="3798870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14</a:t>
            </a:fld>
            <a:endParaRPr lang="en-US"/>
          </a:p>
        </p:txBody>
      </p:sp>
    </p:spTree>
    <p:extLst>
      <p:ext uri="{BB962C8B-B14F-4D97-AF65-F5344CB8AC3E}">
        <p14:creationId xmlns:p14="http://schemas.microsoft.com/office/powerpoint/2010/main" val="432983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15</a:t>
            </a:fld>
            <a:endParaRPr lang="en-US"/>
          </a:p>
        </p:txBody>
      </p:sp>
    </p:spTree>
    <p:extLst>
      <p:ext uri="{BB962C8B-B14F-4D97-AF65-F5344CB8AC3E}">
        <p14:creationId xmlns:p14="http://schemas.microsoft.com/office/powerpoint/2010/main" val="27122503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16</a:t>
            </a:fld>
            <a:endParaRPr lang="en-US"/>
          </a:p>
        </p:txBody>
      </p:sp>
    </p:spTree>
    <p:extLst>
      <p:ext uri="{BB962C8B-B14F-4D97-AF65-F5344CB8AC3E}">
        <p14:creationId xmlns:p14="http://schemas.microsoft.com/office/powerpoint/2010/main" val="12463965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17</a:t>
            </a:fld>
            <a:endParaRPr lang="en-US"/>
          </a:p>
        </p:txBody>
      </p:sp>
    </p:spTree>
    <p:extLst>
      <p:ext uri="{BB962C8B-B14F-4D97-AF65-F5344CB8AC3E}">
        <p14:creationId xmlns:p14="http://schemas.microsoft.com/office/powerpoint/2010/main" val="35855981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18</a:t>
            </a:fld>
            <a:endParaRPr lang="en-US"/>
          </a:p>
        </p:txBody>
      </p:sp>
    </p:spTree>
    <p:extLst>
      <p:ext uri="{BB962C8B-B14F-4D97-AF65-F5344CB8AC3E}">
        <p14:creationId xmlns:p14="http://schemas.microsoft.com/office/powerpoint/2010/main" val="3745626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19</a:t>
            </a:fld>
            <a:endParaRPr lang="en-US"/>
          </a:p>
        </p:txBody>
      </p:sp>
    </p:spTree>
    <p:extLst>
      <p:ext uri="{BB962C8B-B14F-4D97-AF65-F5344CB8AC3E}">
        <p14:creationId xmlns:p14="http://schemas.microsoft.com/office/powerpoint/2010/main" val="31971435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20</a:t>
            </a:fld>
            <a:endParaRPr lang="en-US"/>
          </a:p>
        </p:txBody>
      </p:sp>
    </p:spTree>
    <p:extLst>
      <p:ext uri="{BB962C8B-B14F-4D97-AF65-F5344CB8AC3E}">
        <p14:creationId xmlns:p14="http://schemas.microsoft.com/office/powerpoint/2010/main" val="36999845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21</a:t>
            </a:fld>
            <a:endParaRPr lang="en-US"/>
          </a:p>
        </p:txBody>
      </p:sp>
    </p:spTree>
    <p:extLst>
      <p:ext uri="{BB962C8B-B14F-4D97-AF65-F5344CB8AC3E}">
        <p14:creationId xmlns:p14="http://schemas.microsoft.com/office/powerpoint/2010/main" val="19892451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22</a:t>
            </a:fld>
            <a:endParaRPr lang="en-US"/>
          </a:p>
        </p:txBody>
      </p:sp>
    </p:spTree>
    <p:extLst>
      <p:ext uri="{BB962C8B-B14F-4D97-AF65-F5344CB8AC3E}">
        <p14:creationId xmlns:p14="http://schemas.microsoft.com/office/powerpoint/2010/main" val="10484274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5</a:t>
            </a:fld>
            <a:endParaRPr lang="en-US"/>
          </a:p>
        </p:txBody>
      </p:sp>
    </p:spTree>
    <p:extLst>
      <p:ext uri="{BB962C8B-B14F-4D97-AF65-F5344CB8AC3E}">
        <p14:creationId xmlns:p14="http://schemas.microsoft.com/office/powerpoint/2010/main" val="479380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23</a:t>
            </a:fld>
            <a:endParaRPr lang="en-US"/>
          </a:p>
        </p:txBody>
      </p:sp>
    </p:spTree>
    <p:extLst>
      <p:ext uri="{BB962C8B-B14F-4D97-AF65-F5344CB8AC3E}">
        <p14:creationId xmlns:p14="http://schemas.microsoft.com/office/powerpoint/2010/main" val="34437921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24</a:t>
            </a:fld>
            <a:endParaRPr lang="en-US"/>
          </a:p>
        </p:txBody>
      </p:sp>
    </p:spTree>
    <p:extLst>
      <p:ext uri="{BB962C8B-B14F-4D97-AF65-F5344CB8AC3E}">
        <p14:creationId xmlns:p14="http://schemas.microsoft.com/office/powerpoint/2010/main" val="19213362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25</a:t>
            </a:fld>
            <a:endParaRPr lang="en-US"/>
          </a:p>
        </p:txBody>
      </p:sp>
    </p:spTree>
    <p:extLst>
      <p:ext uri="{BB962C8B-B14F-4D97-AF65-F5344CB8AC3E}">
        <p14:creationId xmlns:p14="http://schemas.microsoft.com/office/powerpoint/2010/main" val="45893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26</a:t>
            </a:fld>
            <a:endParaRPr lang="en-US"/>
          </a:p>
        </p:txBody>
      </p:sp>
    </p:spTree>
    <p:extLst>
      <p:ext uri="{BB962C8B-B14F-4D97-AF65-F5344CB8AC3E}">
        <p14:creationId xmlns:p14="http://schemas.microsoft.com/office/powerpoint/2010/main" val="41315539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27</a:t>
            </a:fld>
            <a:endParaRPr lang="en-US"/>
          </a:p>
        </p:txBody>
      </p:sp>
    </p:spTree>
    <p:extLst>
      <p:ext uri="{BB962C8B-B14F-4D97-AF65-F5344CB8AC3E}">
        <p14:creationId xmlns:p14="http://schemas.microsoft.com/office/powerpoint/2010/main" val="31722297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6</a:t>
            </a:fld>
            <a:endParaRPr lang="en-US"/>
          </a:p>
        </p:txBody>
      </p:sp>
    </p:spTree>
    <p:extLst>
      <p:ext uri="{BB962C8B-B14F-4D97-AF65-F5344CB8AC3E}">
        <p14:creationId xmlns:p14="http://schemas.microsoft.com/office/powerpoint/2010/main" val="26549857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7</a:t>
            </a:fld>
            <a:endParaRPr lang="en-US"/>
          </a:p>
        </p:txBody>
      </p:sp>
    </p:spTree>
    <p:extLst>
      <p:ext uri="{BB962C8B-B14F-4D97-AF65-F5344CB8AC3E}">
        <p14:creationId xmlns:p14="http://schemas.microsoft.com/office/powerpoint/2010/main" val="2483691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8</a:t>
            </a:fld>
            <a:endParaRPr lang="en-US"/>
          </a:p>
        </p:txBody>
      </p:sp>
    </p:spTree>
    <p:extLst>
      <p:ext uri="{BB962C8B-B14F-4D97-AF65-F5344CB8AC3E}">
        <p14:creationId xmlns:p14="http://schemas.microsoft.com/office/powerpoint/2010/main" val="1170017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9</a:t>
            </a:fld>
            <a:endParaRPr lang="en-US"/>
          </a:p>
        </p:txBody>
      </p:sp>
    </p:spTree>
    <p:extLst>
      <p:ext uri="{BB962C8B-B14F-4D97-AF65-F5344CB8AC3E}">
        <p14:creationId xmlns:p14="http://schemas.microsoft.com/office/powerpoint/2010/main" val="296474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10</a:t>
            </a:fld>
            <a:endParaRPr lang="en-US"/>
          </a:p>
        </p:txBody>
      </p:sp>
    </p:spTree>
    <p:extLst>
      <p:ext uri="{BB962C8B-B14F-4D97-AF65-F5344CB8AC3E}">
        <p14:creationId xmlns:p14="http://schemas.microsoft.com/office/powerpoint/2010/main" val="24866084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11</a:t>
            </a:fld>
            <a:endParaRPr lang="en-US"/>
          </a:p>
        </p:txBody>
      </p:sp>
    </p:spTree>
    <p:extLst>
      <p:ext uri="{BB962C8B-B14F-4D97-AF65-F5344CB8AC3E}">
        <p14:creationId xmlns:p14="http://schemas.microsoft.com/office/powerpoint/2010/main" val="3267820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9CA238F-B821-4FA7-A22D-D41ED811E2B3}" type="slidenum">
              <a:rPr lang="en-US" smtClean="0"/>
              <a:t>12</a:t>
            </a:fld>
            <a:endParaRPr lang="en-US"/>
          </a:p>
        </p:txBody>
      </p:sp>
    </p:spTree>
    <p:extLst>
      <p:ext uri="{BB962C8B-B14F-4D97-AF65-F5344CB8AC3E}">
        <p14:creationId xmlns:p14="http://schemas.microsoft.com/office/powerpoint/2010/main" val="208082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C9C83A87-F439-4777-B719-CAC28092BF75}" type="slidenum">
              <a:rPr lang="en-US" altLang="zh-CN" smtClean="0"/>
              <a:pPr/>
              <a:t>‹#›</a:t>
            </a:fld>
            <a:endParaRPr lang="en-US" altLang="zh-CN"/>
          </a:p>
        </p:txBody>
      </p:sp>
    </p:spTree>
    <p:extLst>
      <p:ext uri="{BB962C8B-B14F-4D97-AF65-F5344CB8AC3E}">
        <p14:creationId xmlns:p14="http://schemas.microsoft.com/office/powerpoint/2010/main" val="157956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01FC445A-8D52-4C98-BF38-81A557F47A0A}" type="slidenum">
              <a:rPr lang="en-US" altLang="zh-CN" smtClean="0"/>
              <a:pPr/>
              <a:t>‹#›</a:t>
            </a:fld>
            <a:endParaRPr lang="en-US" altLang="zh-CN"/>
          </a:p>
        </p:txBody>
      </p:sp>
    </p:spTree>
    <p:extLst>
      <p:ext uri="{BB962C8B-B14F-4D97-AF65-F5344CB8AC3E}">
        <p14:creationId xmlns:p14="http://schemas.microsoft.com/office/powerpoint/2010/main" val="2469583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151121D-2401-426D-9BD7-285F0D402968}" type="slidenum">
              <a:rPr lang="en-US" altLang="zh-CN" smtClean="0"/>
              <a:pPr/>
              <a:t>‹#›</a:t>
            </a:fld>
            <a:endParaRPr lang="en-US" altLang="zh-CN"/>
          </a:p>
        </p:txBody>
      </p:sp>
    </p:spTree>
    <p:extLst>
      <p:ext uri="{BB962C8B-B14F-4D97-AF65-F5344CB8AC3E}">
        <p14:creationId xmlns:p14="http://schemas.microsoft.com/office/powerpoint/2010/main" val="3439088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320675"/>
            <a:ext cx="10363200" cy="1203325"/>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357909" y="1752600"/>
            <a:ext cx="10386291" cy="4343400"/>
          </a:xfrm>
          <a:solidFill>
            <a:schemeClr val="bg1">
              <a:alpha val="43000"/>
            </a:schemeClr>
          </a:solidFill>
        </p:spPr>
        <p:txBody>
          <a:bodyPr/>
          <a:lstStyle>
            <a:lvl1pPr>
              <a:defRPr b="1"/>
            </a:lvl1pPr>
            <a:lvl2pPr>
              <a:defRPr b="1"/>
            </a:lvl2pPr>
            <a:lvl3pPr>
              <a:defRPr b="1"/>
            </a:lvl3pPr>
            <a:lvl4pPr>
              <a:defRPr b="1"/>
            </a:lvl4pPr>
            <a:lvl5pPr>
              <a:defRPr b="1"/>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AF1F4137-F667-446A-8028-43E7E9170869}" type="slidenum">
              <a:rPr lang="en-US" altLang="zh-CN" smtClean="0"/>
              <a:pPr/>
              <a:t>‹#›</a:t>
            </a:fld>
            <a:endParaRPr lang="en-US" altLang="zh-CN"/>
          </a:p>
        </p:txBody>
      </p:sp>
    </p:spTree>
    <p:extLst>
      <p:ext uri="{BB962C8B-B14F-4D97-AF65-F5344CB8AC3E}">
        <p14:creationId xmlns:p14="http://schemas.microsoft.com/office/powerpoint/2010/main" val="50585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zh-CN"/>
          </a:p>
        </p:txBody>
      </p:sp>
      <p:sp>
        <p:nvSpPr>
          <p:cNvPr id="5" name="Footer Placeholder 4"/>
          <p:cNvSpPr>
            <a:spLocks noGrp="1"/>
          </p:cNvSpPr>
          <p:nvPr>
            <p:ph type="ftr" sz="quarter" idx="11"/>
          </p:nvPr>
        </p:nvSpPr>
        <p:spPr/>
        <p:txBody>
          <a:bodyPr/>
          <a:lstStyle/>
          <a:p>
            <a:endParaRPr lang="en-US" altLang="zh-CN"/>
          </a:p>
        </p:txBody>
      </p:sp>
      <p:sp>
        <p:nvSpPr>
          <p:cNvPr id="6" name="Slide Number Placeholder 5"/>
          <p:cNvSpPr>
            <a:spLocks noGrp="1"/>
          </p:cNvSpPr>
          <p:nvPr>
            <p:ph type="sldNum" sz="quarter" idx="12"/>
          </p:nvPr>
        </p:nvSpPr>
        <p:spPr/>
        <p:txBody>
          <a:bodyPr/>
          <a:lstStyle/>
          <a:p>
            <a:fld id="{87FF8A53-213C-4B04-BBCB-00EA0501C8F1}" type="slidenum">
              <a:rPr lang="en-US" altLang="zh-CN" smtClean="0"/>
              <a:pPr/>
              <a:t>‹#›</a:t>
            </a:fld>
            <a:endParaRPr lang="en-US" altLang="zh-CN"/>
          </a:p>
        </p:txBody>
      </p:sp>
    </p:spTree>
    <p:extLst>
      <p:ext uri="{BB962C8B-B14F-4D97-AF65-F5344CB8AC3E}">
        <p14:creationId xmlns:p14="http://schemas.microsoft.com/office/powerpoint/2010/main" val="3623877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FA620081-D04E-459C-999C-80F7DE4E54A3}" type="slidenum">
              <a:rPr lang="en-US" altLang="zh-CN" smtClean="0"/>
              <a:pPr/>
              <a:t>‹#›</a:t>
            </a:fld>
            <a:endParaRPr lang="en-US" altLang="zh-CN"/>
          </a:p>
        </p:txBody>
      </p:sp>
    </p:spTree>
    <p:extLst>
      <p:ext uri="{BB962C8B-B14F-4D97-AF65-F5344CB8AC3E}">
        <p14:creationId xmlns:p14="http://schemas.microsoft.com/office/powerpoint/2010/main" val="206321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zh-CN"/>
          </a:p>
        </p:txBody>
      </p:sp>
      <p:sp>
        <p:nvSpPr>
          <p:cNvPr id="8" name="Footer Placeholder 7"/>
          <p:cNvSpPr>
            <a:spLocks noGrp="1"/>
          </p:cNvSpPr>
          <p:nvPr>
            <p:ph type="ftr" sz="quarter" idx="11"/>
          </p:nvPr>
        </p:nvSpPr>
        <p:spPr/>
        <p:txBody>
          <a:bodyPr/>
          <a:lstStyle/>
          <a:p>
            <a:endParaRPr lang="en-US" altLang="zh-CN"/>
          </a:p>
        </p:txBody>
      </p:sp>
      <p:sp>
        <p:nvSpPr>
          <p:cNvPr id="9" name="Slide Number Placeholder 8"/>
          <p:cNvSpPr>
            <a:spLocks noGrp="1"/>
          </p:cNvSpPr>
          <p:nvPr>
            <p:ph type="sldNum" sz="quarter" idx="12"/>
          </p:nvPr>
        </p:nvSpPr>
        <p:spPr/>
        <p:txBody>
          <a:bodyPr/>
          <a:lstStyle/>
          <a:p>
            <a:fld id="{008DDD6E-363F-4F3E-89B6-9A645B6F6718}" type="slidenum">
              <a:rPr lang="en-US" altLang="zh-CN" smtClean="0"/>
              <a:pPr/>
              <a:t>‹#›</a:t>
            </a:fld>
            <a:endParaRPr lang="en-US" altLang="zh-CN"/>
          </a:p>
        </p:txBody>
      </p:sp>
    </p:spTree>
    <p:extLst>
      <p:ext uri="{BB962C8B-B14F-4D97-AF65-F5344CB8AC3E}">
        <p14:creationId xmlns:p14="http://schemas.microsoft.com/office/powerpoint/2010/main" val="8873234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zh-CN"/>
          </a:p>
        </p:txBody>
      </p:sp>
      <p:sp>
        <p:nvSpPr>
          <p:cNvPr id="4" name="Footer Placeholder 3"/>
          <p:cNvSpPr>
            <a:spLocks noGrp="1"/>
          </p:cNvSpPr>
          <p:nvPr>
            <p:ph type="ftr" sz="quarter" idx="11"/>
          </p:nvPr>
        </p:nvSpPr>
        <p:spPr/>
        <p:txBody>
          <a:bodyPr/>
          <a:lstStyle/>
          <a:p>
            <a:endParaRPr lang="en-US" altLang="zh-CN"/>
          </a:p>
        </p:txBody>
      </p:sp>
      <p:sp>
        <p:nvSpPr>
          <p:cNvPr id="5" name="Slide Number Placeholder 4"/>
          <p:cNvSpPr>
            <a:spLocks noGrp="1"/>
          </p:cNvSpPr>
          <p:nvPr>
            <p:ph type="sldNum" sz="quarter" idx="12"/>
          </p:nvPr>
        </p:nvSpPr>
        <p:spPr/>
        <p:txBody>
          <a:bodyPr/>
          <a:lstStyle/>
          <a:p>
            <a:fld id="{488D030F-12C8-44AB-8940-6E5771081AE2}" type="slidenum">
              <a:rPr lang="en-US" altLang="zh-CN" smtClean="0"/>
              <a:pPr/>
              <a:t>‹#›</a:t>
            </a:fld>
            <a:endParaRPr lang="en-US" altLang="zh-CN"/>
          </a:p>
        </p:txBody>
      </p:sp>
    </p:spTree>
    <p:extLst>
      <p:ext uri="{BB962C8B-B14F-4D97-AF65-F5344CB8AC3E}">
        <p14:creationId xmlns:p14="http://schemas.microsoft.com/office/powerpoint/2010/main" val="415408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zh-CN"/>
          </a:p>
        </p:txBody>
      </p:sp>
      <p:sp>
        <p:nvSpPr>
          <p:cNvPr id="3" name="Footer Placeholder 2"/>
          <p:cNvSpPr>
            <a:spLocks noGrp="1"/>
          </p:cNvSpPr>
          <p:nvPr>
            <p:ph type="ftr" sz="quarter" idx="11"/>
          </p:nvPr>
        </p:nvSpPr>
        <p:spPr/>
        <p:txBody>
          <a:bodyPr/>
          <a:lstStyle/>
          <a:p>
            <a:endParaRPr lang="en-US" altLang="zh-CN"/>
          </a:p>
        </p:txBody>
      </p:sp>
      <p:sp>
        <p:nvSpPr>
          <p:cNvPr id="4" name="Slide Number Placeholder 3"/>
          <p:cNvSpPr>
            <a:spLocks noGrp="1"/>
          </p:cNvSpPr>
          <p:nvPr>
            <p:ph type="sldNum" sz="quarter" idx="12"/>
          </p:nvPr>
        </p:nvSpPr>
        <p:spPr/>
        <p:txBody>
          <a:bodyPr/>
          <a:lstStyle/>
          <a:p>
            <a:fld id="{3CDF4EC3-31B4-45FE-8395-2026F997BDD5}" type="slidenum">
              <a:rPr lang="en-US" altLang="zh-CN" smtClean="0"/>
              <a:pPr/>
              <a:t>‹#›</a:t>
            </a:fld>
            <a:endParaRPr lang="en-US" altLang="zh-CN"/>
          </a:p>
        </p:txBody>
      </p:sp>
    </p:spTree>
    <p:extLst>
      <p:ext uri="{BB962C8B-B14F-4D97-AF65-F5344CB8AC3E}">
        <p14:creationId xmlns:p14="http://schemas.microsoft.com/office/powerpoint/2010/main" val="31467344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8476CAE8-8003-43E6-92FB-CC9AB4BC8A37}" type="slidenum">
              <a:rPr lang="en-US" altLang="zh-CN" smtClean="0"/>
              <a:pPr/>
              <a:t>‹#›</a:t>
            </a:fld>
            <a:endParaRPr lang="en-US" altLang="zh-CN"/>
          </a:p>
        </p:txBody>
      </p:sp>
    </p:spTree>
    <p:extLst>
      <p:ext uri="{BB962C8B-B14F-4D97-AF65-F5344CB8AC3E}">
        <p14:creationId xmlns:p14="http://schemas.microsoft.com/office/powerpoint/2010/main" val="3013386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zh-CN"/>
          </a:p>
        </p:txBody>
      </p:sp>
      <p:sp>
        <p:nvSpPr>
          <p:cNvPr id="6" name="Footer Placeholder 5"/>
          <p:cNvSpPr>
            <a:spLocks noGrp="1"/>
          </p:cNvSpPr>
          <p:nvPr>
            <p:ph type="ftr" sz="quarter" idx="11"/>
          </p:nvPr>
        </p:nvSpPr>
        <p:spPr/>
        <p:txBody>
          <a:bodyPr/>
          <a:lstStyle/>
          <a:p>
            <a:endParaRPr lang="en-US" altLang="zh-CN"/>
          </a:p>
        </p:txBody>
      </p:sp>
      <p:sp>
        <p:nvSpPr>
          <p:cNvPr id="7" name="Slide Number Placeholder 6"/>
          <p:cNvSpPr>
            <a:spLocks noGrp="1"/>
          </p:cNvSpPr>
          <p:nvPr>
            <p:ph type="sldNum" sz="quarter" idx="12"/>
          </p:nvPr>
        </p:nvSpPr>
        <p:spPr/>
        <p:txBody>
          <a:bodyPr/>
          <a:lstStyle/>
          <a:p>
            <a:fld id="{E8A8CE4B-8EE3-4EF3-965B-08D9ACA5AD86}" type="slidenum">
              <a:rPr lang="en-US" altLang="zh-CN" smtClean="0"/>
              <a:pPr/>
              <a:t>‹#›</a:t>
            </a:fld>
            <a:endParaRPr lang="en-US" altLang="zh-CN"/>
          </a:p>
        </p:txBody>
      </p:sp>
    </p:spTree>
    <p:extLst>
      <p:ext uri="{BB962C8B-B14F-4D97-AF65-F5344CB8AC3E}">
        <p14:creationId xmlns:p14="http://schemas.microsoft.com/office/powerpoint/2010/main" val="39706051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zh-C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zh-C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E77B00-3B17-44FD-8D67-5FD682ADCD69}" type="slidenum">
              <a:rPr lang="en-US" altLang="zh-CN" smtClean="0"/>
              <a:pPr/>
              <a:t>‹#›</a:t>
            </a:fld>
            <a:endParaRPr lang="en-US" altLang="zh-CN"/>
          </a:p>
        </p:txBody>
      </p:sp>
    </p:spTree>
    <p:extLst>
      <p:ext uri="{BB962C8B-B14F-4D97-AF65-F5344CB8AC3E}">
        <p14:creationId xmlns:p14="http://schemas.microsoft.com/office/powerpoint/2010/main" val="243573573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500"/>
                                        <p:tgtEl>
                                          <p:spTgt spid="3">
                                            <p:txEl>
                                              <p:pRg st="2" end="2"/>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500"/>
                                        <p:tgtEl>
                                          <p:spTgt spid="3">
                                            <p:txEl>
                                              <p:pRg st="3" end="3"/>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EE374CF-E32B-4E20-9125-EC278CE685C5}"/>
              </a:ext>
            </a:extLst>
          </p:cNvPr>
          <p:cNvSpPr>
            <a:spLocks noGrp="1" noChangeArrowheads="1"/>
          </p:cNvSpPr>
          <p:nvPr>
            <p:ph type="ctrTitle"/>
          </p:nvPr>
        </p:nvSpPr>
        <p:spPr>
          <a:xfrm>
            <a:off x="762000" y="990600"/>
            <a:ext cx="6553200" cy="1544637"/>
          </a:xfrm>
        </p:spPr>
        <p:txBody>
          <a:bodyPr/>
          <a:lstStyle/>
          <a:p>
            <a:r>
              <a:rPr lang="zh-CN" altLang="en-US" b="1" dirty="0"/>
              <a:t>磐石之上（</a:t>
            </a:r>
            <a:r>
              <a:rPr lang="en-US" altLang="zh-CN" b="1" dirty="0"/>
              <a:t>5</a:t>
            </a:r>
            <a:r>
              <a:rPr lang="zh-CN" altLang="en-US" b="1" dirty="0"/>
              <a:t>）</a:t>
            </a:r>
            <a:endParaRPr lang="en-US" altLang="zh-CN" b="1" dirty="0"/>
          </a:p>
        </p:txBody>
      </p:sp>
      <p:sp>
        <p:nvSpPr>
          <p:cNvPr id="2051" name="Rectangle 3">
            <a:extLst>
              <a:ext uri="{FF2B5EF4-FFF2-40B4-BE49-F238E27FC236}">
                <a16:creationId xmlns:a16="http://schemas.microsoft.com/office/drawing/2014/main" id="{D978EAF2-4A61-489B-B3FF-9FE5E3C8BC2E}"/>
              </a:ext>
            </a:extLst>
          </p:cNvPr>
          <p:cNvSpPr>
            <a:spLocks noGrp="1" noChangeArrowheads="1"/>
          </p:cNvSpPr>
          <p:nvPr>
            <p:ph type="subTitle" idx="1"/>
          </p:nvPr>
        </p:nvSpPr>
        <p:spPr>
          <a:xfrm>
            <a:off x="228600" y="3048000"/>
            <a:ext cx="6934200" cy="1447800"/>
          </a:xfrm>
        </p:spPr>
        <p:txBody>
          <a:bodyPr/>
          <a:lstStyle/>
          <a:p>
            <a:r>
              <a:rPr lang="zh-TW" altLang="en-US" sz="4000" b="1" kern="100" dirty="0">
                <a:effectLst/>
                <a:latin typeface="Times New Roman" panose="02020603050405020304" pitchFamily="18" charset="0"/>
                <a:ea typeface="SimSun" panose="02010600030101010101" pitchFamily="2" charset="-122"/>
                <a:cs typeface="Times New Roman" panose="02020603050405020304" pitchFamily="18" charset="0"/>
              </a:rPr>
              <a:t>悟罪悔罪</a:t>
            </a:r>
            <a:endParaRPr lang="zh-CN" altLang="en-US" sz="6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solidFill>
                  <a:srgbClr val="FF0000"/>
                </a:solidFill>
              </a:rPr>
              <a:t>悟罪悔罪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a:bodyPr>
          <a:lstStyle/>
          <a:p>
            <a:pPr marL="0" indent="0">
              <a:buNone/>
            </a:pPr>
            <a:r>
              <a:rPr lang="zh-TW" altLang="en-US" sz="3600" dirty="0"/>
              <a:t>這也是我們的主在講到那個浪子時，所要表達的意思。在遠方，這個荒淫無度的年青人已是饑寒交逼，走投無路了。然後他仿佛在良心深處聽到了家鄉的召喚。於是他「醒悟過來」（ 路 </a:t>
            </a:r>
            <a:r>
              <a:rPr lang="en-US" altLang="zh-TW" sz="3600" dirty="0"/>
              <a:t>15:17</a:t>
            </a:r>
            <a:r>
              <a:rPr lang="zh-TW" altLang="en-US" sz="3600" dirty="0"/>
              <a:t>）， 要回到父家裏去。</a:t>
            </a:r>
            <a:endParaRPr lang="en-US" altLang="zh-TW" sz="3600" dirty="0"/>
          </a:p>
          <a:p>
            <a:pPr marL="0" indent="0">
              <a:buNone/>
            </a:pPr>
            <a:r>
              <a:rPr lang="zh-TW" altLang="en-US" sz="3600" dirty="0"/>
              <a:t>掃羅也有過同樣的經歷。他一向以為自己一切都很不錯，起碼和他的同輩相比，他在上帝面前的地位似乎是無容置疑的（腓 </a:t>
            </a:r>
            <a:r>
              <a:rPr lang="en-US" altLang="zh-TW" sz="3600" dirty="0"/>
              <a:t>3:6</a:t>
            </a:r>
            <a:r>
              <a:rPr lang="zh-TW" altLang="en-US" sz="3600" dirty="0"/>
              <a:t>）。 然而，上帝對他說話了，借著道，上帝的律法直刺入他的心（羅 </a:t>
            </a:r>
            <a:r>
              <a:rPr lang="en-US" altLang="zh-TW" sz="3600" dirty="0"/>
              <a:t>7:6-13</a:t>
            </a:r>
            <a:r>
              <a:rPr lang="zh-TW" altLang="en-US" sz="3600" dirty="0"/>
              <a:t>）。 掃羅起初極力反抗，用腳踢那定罪之刺（徒 </a:t>
            </a:r>
            <a:r>
              <a:rPr lang="en-US" altLang="zh-TW" sz="3600" dirty="0"/>
              <a:t>26:24</a:t>
            </a:r>
            <a:r>
              <a:rPr lang="zh-TW" altLang="en-US" sz="3600" dirty="0"/>
              <a:t>）。 然後，他醒悟過來了，意識到自己靈性的需要了，他在大馬士革的路上被主截住，他與主相遇了，他蒙召進入了上帝的國度。他當時的經歷「罪人脫離麻木不之仁狀態。」 就是他覺悟到他是罪人了</a:t>
            </a:r>
            <a:r>
              <a:rPr lang="en-US" altLang="zh-TW" sz="3600" dirty="0"/>
              <a:t>.</a:t>
            </a:r>
          </a:p>
        </p:txBody>
      </p:sp>
    </p:spTree>
    <p:extLst>
      <p:ext uri="{BB962C8B-B14F-4D97-AF65-F5344CB8AC3E}">
        <p14:creationId xmlns:p14="http://schemas.microsoft.com/office/powerpoint/2010/main" val="8399419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solidFill>
                  <a:srgbClr val="FF0000"/>
                </a:solidFill>
              </a:rPr>
              <a:t>悟罪悔罪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我們對悟罪這個屬靈經驗實在談得不夠多。但悟罪和我們的靈命素質是息息相關的。由於我們向來對悟罪、悔罪這些題目沒有好好注意，以致于今天的信徒，靈命變得十分膚淺、貧乏。</a:t>
            </a:r>
            <a:endParaRPr lang="en-US" altLang="zh-TW" sz="3600" dirty="0"/>
          </a:p>
          <a:p>
            <a:pPr marL="0" indent="0">
              <a:buNone/>
            </a:pPr>
            <a:r>
              <a:rPr lang="zh-TW" altLang="en-US" sz="3600" dirty="0"/>
              <a:t>當知道，上帝恩惠之大能彰顯得越強烈的地方，就是罪被剖析得越透徹的地方。主與法利賽人西門的對話中就提到了這一點：自覺蒙赦免越多的人，愛就越多（參路 </a:t>
            </a:r>
            <a:r>
              <a:rPr lang="en-US" altLang="zh-TW" sz="3600" dirty="0"/>
              <a:t>7:36-50</a:t>
            </a:r>
            <a:r>
              <a:rPr lang="zh-TW" altLang="en-US" sz="3600" dirty="0"/>
              <a:t>）。 但是自覺蒙恩越大的人，豈不正是那些悔悟罪孽越深的人嗎？</a:t>
            </a:r>
            <a:endParaRPr lang="en-US" altLang="zh-TW" sz="3600" dirty="0"/>
          </a:p>
        </p:txBody>
      </p:sp>
    </p:spTree>
    <p:extLst>
      <p:ext uri="{BB962C8B-B14F-4D97-AF65-F5344CB8AC3E}">
        <p14:creationId xmlns:p14="http://schemas.microsoft.com/office/powerpoint/2010/main" val="1389915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耶穌應許，祂必要差派聖靈來，「他來了，就要在罪，在義，在審判各方面指證世人的罪。」（ 約 </a:t>
            </a:r>
            <a:r>
              <a:rPr lang="en-US" altLang="zh-TW" sz="3600" dirty="0"/>
              <a:t>16:8</a:t>
            </a:r>
            <a:r>
              <a:rPr lang="zh-TW" altLang="en-US" sz="3600" dirty="0"/>
              <a:t>）約翰在這裏用的「指證」這個詞，有「藐視」、「折服」、「使之自漸形穢」的意思。</a:t>
            </a:r>
            <a:endParaRPr lang="en-US" altLang="zh-TW" sz="3600" dirty="0"/>
          </a:p>
          <a:p>
            <a:pPr marL="0" indent="0">
              <a:buNone/>
            </a:pPr>
            <a:r>
              <a:rPr lang="zh-TW" altLang="en-US" sz="3600" dirty="0"/>
              <a:t>聖靈要來執行的，正是這種嚴厲的控告職份。祂來的目的是要高舉基督，印證基督的工作。為要達成這個使命，祂必須要在人心裏先開這痛苦的一刀；祂要維護基督，為基督作見證，但如此行，祂就必須得在上帝的法庭裏，作罪人的檢控官。</a:t>
            </a:r>
            <a:endParaRPr lang="en-US" altLang="zh-TW" sz="3600" dirty="0"/>
          </a:p>
        </p:txBody>
      </p:sp>
    </p:spTree>
    <p:extLst>
      <p:ext uri="{BB962C8B-B14F-4D97-AF65-F5344CB8AC3E}">
        <p14:creationId xmlns:p14="http://schemas.microsoft.com/office/powerpoint/2010/main" val="34202248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要正確瞭解主指著聖靈所說的這句話是什麼意思，我們必須從上文下理來看。主說聖靈要來，乃是指著五旬節說的，因為只有等「聖靈來了」， 人才能「在罪，在義，在審判各方面」受責備（約 </a:t>
            </a:r>
            <a:r>
              <a:rPr lang="en-US" altLang="zh-TW" sz="3600" dirty="0"/>
              <a:t>16:8</a:t>
            </a:r>
            <a:r>
              <a:rPr lang="zh-TW" altLang="en-US" sz="3600" dirty="0"/>
              <a:t>）。 主在祂的</a:t>
            </a:r>
            <a:r>
              <a:rPr lang="zh-CN" altLang="en-US" sz="3600" dirty="0"/>
              <a:t>信息</a:t>
            </a:r>
            <a:r>
              <a:rPr lang="zh-TW" altLang="en-US" sz="3600" dirty="0"/>
              <a:t>中清楚表明，要等到基督受死、復活、升天，坐在父上帝右邊之後，聖靈才會來（約</a:t>
            </a:r>
            <a:r>
              <a:rPr lang="en-US" altLang="zh-TW" sz="3600" dirty="0"/>
              <a:t>14:26; 15:26; 16:7</a:t>
            </a:r>
            <a:r>
              <a:rPr lang="zh-TW" altLang="en-US" sz="3600" dirty="0"/>
              <a:t>）。「祂來到」的那一天，就是五旬節的日子（參徒 </a:t>
            </a:r>
            <a:r>
              <a:rPr lang="en-US" altLang="zh-TW" sz="3600" dirty="0"/>
              <a:t>1:8;2:1</a:t>
            </a:r>
            <a:r>
              <a:rPr lang="zh-TW" altLang="en-US" sz="3600" dirty="0"/>
              <a:t>）， 如果我們從五旬節之預言的應驗來看主的這項預言，就能夠揭開聖靈的工作範圍。聖靈在每個世代的工作都是一致的。</a:t>
            </a:r>
            <a:endParaRPr lang="en-US" altLang="zh-TW" sz="3600" dirty="0"/>
          </a:p>
        </p:txBody>
      </p:sp>
    </p:spTree>
    <p:extLst>
      <p:ext uri="{BB962C8B-B14F-4D97-AF65-F5344CB8AC3E}">
        <p14:creationId xmlns:p14="http://schemas.microsoft.com/office/powerpoint/2010/main" val="23696566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lnSpcReduction="10000"/>
          </a:bodyPr>
          <a:lstStyle/>
          <a:p>
            <a:pPr marL="0" indent="0">
              <a:buNone/>
            </a:pPr>
            <a:r>
              <a:rPr lang="zh-TW" altLang="en-US" sz="3600" dirty="0"/>
              <a:t>聖靈指證的工作分三方面：在罪、在義、在審判。</a:t>
            </a:r>
            <a:endParaRPr lang="en-US" altLang="zh-TW" sz="3600" dirty="0"/>
          </a:p>
          <a:p>
            <a:pPr marL="0" indent="0">
              <a:buNone/>
            </a:pPr>
            <a:r>
              <a:rPr lang="zh-TW" altLang="en-US" sz="3600" u="sng" dirty="0">
                <a:solidFill>
                  <a:srgbClr val="FF0000"/>
                </a:solidFill>
              </a:rPr>
              <a:t>為罪受責備</a:t>
            </a:r>
            <a:r>
              <a:rPr lang="zh-TW" altLang="en-US" sz="3600" dirty="0"/>
              <a:t>是因為人不信基督（約 </a:t>
            </a:r>
            <a:r>
              <a:rPr lang="en-US" altLang="zh-TW" sz="3600" dirty="0"/>
              <a:t>16:9</a:t>
            </a:r>
            <a:r>
              <a:rPr lang="zh-TW" altLang="en-US" sz="3600" dirty="0"/>
              <a:t>）。 這句話的意思不是說人是因為不信基督所以才是罪人。常有人誤解這段經文，說如今是主後的世代，唯一的罪就是不信基督，而不信就是被定罪的唯一理由。但這根本不是主的意思。</a:t>
            </a:r>
            <a:endParaRPr lang="en-US" altLang="zh-TW" sz="3600" dirty="0"/>
          </a:p>
          <a:p>
            <a:pPr marL="0" indent="0">
              <a:buNone/>
            </a:pPr>
            <a:r>
              <a:rPr lang="zh-TW" altLang="en-US" sz="3600" dirty="0"/>
              <a:t>祂的意思是說人之所以不信，乃是由於他們是罪人，而罪的最頂峰就是不信，就是面對從天而來的真光時，仍然拒絕這光。這樣，當聖靈進到一個人的生命裏，喚醒了他，他這時會有什麼感覺呢？他會認識到自己在上帝面前原來是有罪的，同時還會發現，他沒有任何方法可以脫罪，也不知道該往那裏躲藏才能逃避上帝的憤怒（因為他不信基督嘛！） 他沒有基督，沒有盼望。（ 弗 </a:t>
            </a:r>
            <a:r>
              <a:rPr lang="en-US" altLang="zh-TW" sz="3600" dirty="0"/>
              <a:t>2:12</a:t>
            </a:r>
            <a:r>
              <a:rPr lang="zh-CN" altLang="en-US" sz="3600" dirty="0"/>
              <a:t>）</a:t>
            </a:r>
            <a:endParaRPr lang="en-US" altLang="zh-TW" sz="3600" dirty="0"/>
          </a:p>
        </p:txBody>
      </p:sp>
    </p:spTree>
    <p:extLst>
      <p:ext uri="{BB962C8B-B14F-4D97-AF65-F5344CB8AC3E}">
        <p14:creationId xmlns:p14="http://schemas.microsoft.com/office/powerpoint/2010/main" val="18453170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2400" dirty="0"/>
              <a:t>聖靈指證的工作分三方面：在罪、在義、在審判。</a:t>
            </a:r>
            <a:endParaRPr lang="en-US" altLang="zh-TW" sz="2400" dirty="0"/>
          </a:p>
          <a:p>
            <a:pPr marL="0" indent="0">
              <a:buNone/>
            </a:pPr>
            <a:r>
              <a:rPr lang="zh-TW" altLang="en-US" dirty="0">
                <a:solidFill>
                  <a:srgbClr val="FF0000"/>
                </a:solidFill>
              </a:rPr>
              <a:t>為義受責備</a:t>
            </a:r>
            <a:r>
              <a:rPr lang="zh-TW" altLang="en-US" dirty="0"/>
              <a:t>是因為基督往父那裏去了（約 </a:t>
            </a:r>
            <a:r>
              <a:rPr lang="en-US" altLang="zh-TW" dirty="0"/>
              <a:t>6:10</a:t>
            </a:r>
            <a:r>
              <a:rPr lang="zh-TW" altLang="en-US" dirty="0"/>
              <a:t>）。 要是這句話是這麼說：「人為義受責備，因為當他們被聖靈喚醒後，發現自己是何等的不義，而基督卻能將這義加給他們。」 這就容易理解多了。但問題是主不是這麼說的。這句話裏根本沒有提到聖靈將人指向基督。主說，人在義這方面受責備「是因為我到父那裏去。」 讓我們就從這句話本身找答案。</a:t>
            </a:r>
            <a:endParaRPr lang="en-US" altLang="zh-TW" dirty="0"/>
          </a:p>
          <a:p>
            <a:pPr marL="0" indent="0">
              <a:buNone/>
            </a:pPr>
            <a:r>
              <a:rPr lang="zh-TW" altLang="en-US" dirty="0"/>
              <a:t>根據約翰福音的記載，基督往父那裏去，是借著死亡、復活和升天（參約 </a:t>
            </a:r>
            <a:r>
              <a:rPr lang="en-US" altLang="zh-TW" dirty="0"/>
              <a:t>14:12,28;16:28</a:t>
            </a:r>
            <a:r>
              <a:rPr lang="zh-TW" altLang="en-US" dirty="0"/>
              <a:t>）。 聖靈正是為這一系列的事情為基督作見證，因為這些事就是基督神聖的工作印證。這一系列的事件，表示了在人拒絕了上帝兒子的時候，上帝為祂申辯，稱祂為義，也許正是這一點，擊發了保羅在提摩太前書 </a:t>
            </a:r>
            <a:r>
              <a:rPr lang="en-US" altLang="zh-TW" dirty="0"/>
              <a:t>3:16 </a:t>
            </a:r>
            <a:r>
              <a:rPr lang="zh-TW" altLang="en-US" dirty="0"/>
              <a:t>寫道：基督是「被聖靈稱義」（ 很可能特別指的是祂的復活；羅 </a:t>
            </a:r>
            <a:r>
              <a:rPr lang="en-US" altLang="zh-TW" dirty="0"/>
              <a:t>1:4</a:t>
            </a:r>
            <a:r>
              <a:rPr lang="zh-TW" altLang="en-US" dirty="0"/>
              <a:t>）。當聖靈宣佈基督的義時，也就同時宣告了人的罪。因此，隨之而來的，就是叫人有一種責備感、悔疚感。</a:t>
            </a:r>
            <a:endParaRPr lang="en-US" altLang="zh-TW" dirty="0"/>
          </a:p>
        </p:txBody>
      </p:sp>
    </p:spTree>
    <p:extLst>
      <p:ext uri="{BB962C8B-B14F-4D97-AF65-F5344CB8AC3E}">
        <p14:creationId xmlns:p14="http://schemas.microsoft.com/office/powerpoint/2010/main" val="42737481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2400" dirty="0"/>
              <a:t>聖靈指證的工作分三方面：在罪、在義、在審判。</a:t>
            </a:r>
            <a:endParaRPr lang="en-US" altLang="zh-TW" sz="2400" dirty="0"/>
          </a:p>
          <a:p>
            <a:pPr marL="0" indent="0">
              <a:buNone/>
            </a:pPr>
            <a:r>
              <a:rPr lang="zh-TW" altLang="en-US" dirty="0">
                <a:solidFill>
                  <a:srgbClr val="FF0000"/>
                </a:solidFill>
              </a:rPr>
              <a:t>為審判受責備 </a:t>
            </a:r>
            <a:r>
              <a:rPr lang="zh-TW" altLang="en-US" dirty="0"/>
              <a:t>是因為這世界的統治者已經受了審判。許多人一聽到那末日有審判，常會嗤之以鼻，譏笑嘲諷這種講法。他們這樣做是因為撒旦蒙蔽了他們（林後 </a:t>
            </a:r>
            <a:r>
              <a:rPr lang="en-US" altLang="zh-TW" dirty="0"/>
              <a:t>4:4</a:t>
            </a:r>
            <a:r>
              <a:rPr lang="zh-TW" altLang="en-US" dirty="0"/>
              <a:t>）。 但在十字架上，基督戰勝並審判了這個世界的王，並且以凱旋的姿態將仇敵公開示眾（約 </a:t>
            </a:r>
            <a:r>
              <a:rPr lang="en-US" altLang="zh-TW" dirty="0"/>
              <a:t>12:32;</a:t>
            </a:r>
            <a:r>
              <a:rPr lang="zh-TW" altLang="en-US" dirty="0"/>
              <a:t>西 </a:t>
            </a:r>
            <a:r>
              <a:rPr lang="en-US" altLang="zh-TW" dirty="0"/>
              <a:t>2:13-15</a:t>
            </a:r>
            <a:r>
              <a:rPr lang="zh-TW" altLang="en-US" dirty="0"/>
              <a:t>）。 如果連那個不信、不義的王都受了審判，何況他的手下？不信的人視基督的死為上帝對祂的刑罰，他們卻萬萬沒有料，到受審判的居然是自己的主人。因此，他們自己的命運也是可想而知的。</a:t>
            </a:r>
            <a:endParaRPr lang="en-US" altLang="zh-TW" dirty="0"/>
          </a:p>
          <a:p>
            <a:pPr marL="0" indent="0">
              <a:buNone/>
            </a:pPr>
            <a:r>
              <a:rPr lang="zh-TW" altLang="en-US" dirty="0"/>
              <a:t>我們可以看見，聖靈工作的果效跟我們所想的剛好相反，聖靈來是要調整我們的思想。從前我們來質問基督，如今發現我們自己被聖靈質詢；從前我們藐視祂、厭棄祂，如今我們自覺羞愧，又覺得該被棄絕的是自己；位置整個倒過來了：不是十字架上的基督被上帝定罪，是我被宣告有罪了；不是基督受審判，是我要受審判。</a:t>
            </a:r>
            <a:endParaRPr lang="en-US" altLang="zh-TW" dirty="0"/>
          </a:p>
        </p:txBody>
      </p:sp>
    </p:spTree>
    <p:extLst>
      <p:ext uri="{BB962C8B-B14F-4D97-AF65-F5344CB8AC3E}">
        <p14:creationId xmlns:p14="http://schemas.microsoft.com/office/powerpoint/2010/main" val="34800403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2400" dirty="0"/>
              <a:t>聖靈指證的工作分三方面：在罪、在義、在審判。</a:t>
            </a:r>
            <a:endParaRPr lang="en-US" altLang="zh-TW" sz="2400" dirty="0"/>
          </a:p>
          <a:p>
            <a:pPr marL="0" indent="0">
              <a:buNone/>
            </a:pPr>
            <a:r>
              <a:rPr lang="zh-TW" altLang="en-US" dirty="0"/>
              <a:t>在五旬節那天，這些有關聖靈的預言得以應驗，也證實我們剛才所講的。當聖靈在門徒講道時降臨在人身上，基督的名被宣講、被高舉，有三件事情發生：</a:t>
            </a:r>
          </a:p>
          <a:p>
            <a:pPr marL="0" indent="0">
              <a:buNone/>
            </a:pPr>
            <a:r>
              <a:rPr lang="en-US" altLang="zh-TW" dirty="0"/>
              <a:t>(</a:t>
            </a:r>
            <a:r>
              <a:rPr lang="en-US" altLang="zh-TW" dirty="0" err="1"/>
              <a:t>i</a:t>
            </a:r>
            <a:r>
              <a:rPr lang="en-US" altLang="zh-TW" dirty="0"/>
              <a:t>)</a:t>
            </a:r>
            <a:r>
              <a:rPr lang="zh-TW" altLang="en-US" dirty="0"/>
              <a:t>他們深</a:t>
            </a:r>
            <a:r>
              <a:rPr lang="zh-CN" altLang="en-US" dirty="0"/>
              <a:t>切认识到</a:t>
            </a:r>
            <a:r>
              <a:rPr lang="zh-TW" altLang="en-US" dirty="0"/>
              <a:t>自己以往的不信（徒 </a:t>
            </a:r>
            <a:r>
              <a:rPr lang="en-US" altLang="zh-TW" dirty="0"/>
              <a:t>2:23,37</a:t>
            </a:r>
            <a:r>
              <a:rPr lang="zh-TW" altLang="en-US" dirty="0"/>
              <a:t>）；</a:t>
            </a:r>
          </a:p>
          <a:p>
            <a:pPr marL="0" indent="0">
              <a:buNone/>
            </a:pPr>
            <a:r>
              <a:rPr lang="en-US" altLang="zh-TW" dirty="0"/>
              <a:t>(ii)</a:t>
            </a:r>
            <a:r>
              <a:rPr lang="zh-TW" altLang="en-US" dirty="0"/>
              <a:t>他們</a:t>
            </a:r>
            <a:r>
              <a:rPr lang="zh-CN" altLang="en-US" dirty="0"/>
              <a:t>信服</a:t>
            </a:r>
            <a:r>
              <a:rPr lang="zh-TW" altLang="en-US" dirty="0"/>
              <a:t>基督的義和上帝給祂</a:t>
            </a:r>
            <a:r>
              <a:rPr lang="zh-CN" altLang="en-US" dirty="0"/>
              <a:t>的</a:t>
            </a:r>
            <a:r>
              <a:rPr lang="zh-TW" altLang="en-US" dirty="0"/>
              <a:t>義</a:t>
            </a:r>
            <a:r>
              <a:rPr lang="zh-CN" altLang="en-US" dirty="0"/>
              <a:t>名</a:t>
            </a:r>
            <a:r>
              <a:rPr lang="en-US" altLang="zh-TW" dirty="0"/>
              <a:t>(</a:t>
            </a:r>
            <a:r>
              <a:rPr lang="zh-CN" altLang="en-US" dirty="0"/>
              <a:t>徒</a:t>
            </a:r>
            <a:r>
              <a:rPr lang="en-US" altLang="zh-CN" dirty="0"/>
              <a:t>2:24,32,33)</a:t>
            </a:r>
          </a:p>
          <a:p>
            <a:pPr marL="0" indent="0">
              <a:buNone/>
            </a:pPr>
            <a:r>
              <a:rPr lang="en-US" altLang="zh-TW" dirty="0"/>
              <a:t>(iii) </a:t>
            </a:r>
            <a:r>
              <a:rPr lang="zh-TW" altLang="en-US" dirty="0"/>
              <a:t>他們認基督是那被高舉、勝過一切仇敵的主（徒 </a:t>
            </a:r>
            <a:r>
              <a:rPr lang="en-US" altLang="zh-TW" dirty="0"/>
              <a:t>2:34-36</a:t>
            </a:r>
            <a:r>
              <a:rPr lang="zh-TW" altLang="en-US" dirty="0"/>
              <a:t>）。</a:t>
            </a:r>
            <a:endParaRPr lang="en-US" altLang="zh-TW" dirty="0"/>
          </a:p>
          <a:p>
            <a:pPr marL="0" indent="0">
              <a:buNone/>
            </a:pPr>
            <a:r>
              <a:rPr lang="zh-TW" altLang="en-US" dirty="0"/>
              <a:t> 接踵而來的結果就是眾人都感到受責難。使徒行傳 </a:t>
            </a:r>
            <a:r>
              <a:rPr lang="en-US" altLang="zh-TW" dirty="0"/>
              <a:t>2:37 </a:t>
            </a:r>
            <a:r>
              <a:rPr lang="zh-TW" altLang="en-US" dirty="0"/>
              <a:t>說：「他們聽了以後，覺得紮心，就對彼得和其餘的使徒說：</a:t>
            </a:r>
            <a:r>
              <a:rPr lang="en-US" altLang="zh-TW" dirty="0"/>
              <a:t>『</a:t>
            </a:r>
            <a:r>
              <a:rPr lang="zh-TW" altLang="en-US" dirty="0"/>
              <a:t>弟兄們，我們應當作什麼？</a:t>
            </a:r>
            <a:r>
              <a:rPr lang="en-US" altLang="zh-TW" dirty="0"/>
              <a:t>』</a:t>
            </a:r>
            <a:r>
              <a:rPr lang="zh-TW" altLang="en-US" dirty="0"/>
              <a:t>」 這就是人感到罪疚時講的話。主所預言的應驗了。</a:t>
            </a:r>
            <a:endParaRPr lang="en-US" altLang="zh-TW" dirty="0"/>
          </a:p>
        </p:txBody>
      </p:sp>
    </p:spTree>
    <p:extLst>
      <p:ext uri="{BB962C8B-B14F-4D97-AF65-F5344CB8AC3E}">
        <p14:creationId xmlns:p14="http://schemas.microsoft.com/office/powerpoint/2010/main" val="11670783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使人知罪的是誰</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2400" dirty="0"/>
              <a:t>聖靈指證的工作分三方面：在罪、在義、在審判。</a:t>
            </a:r>
            <a:endParaRPr lang="en-US" altLang="zh-TW" sz="2400" dirty="0"/>
          </a:p>
          <a:p>
            <a:pPr marL="0" indent="0">
              <a:buNone/>
            </a:pPr>
            <a:r>
              <a:rPr lang="zh-TW" altLang="en-US" dirty="0"/>
              <a:t>福音派信仰一般認為，五旬節那一天的悟罪悔罪並非基督</a:t>
            </a:r>
            <a:r>
              <a:rPr lang="zh-CN" altLang="en-US" dirty="0"/>
              <a:t>应许（</a:t>
            </a:r>
            <a:r>
              <a:rPr lang="en-US" altLang="zh-CN" dirty="0"/>
              <a:t>Promise</a:t>
            </a:r>
            <a:r>
              <a:rPr lang="zh-CN" altLang="en-US" dirty="0"/>
              <a:t>）</a:t>
            </a:r>
            <a:r>
              <a:rPr lang="zh-TW" altLang="en-US" dirty="0"/>
              <a:t>的應驗之全部。我們可以這麼說，五旬節那一天的經驗只不過是基督徒信仰經歷的一個</a:t>
            </a:r>
            <a:r>
              <a:rPr lang="zh-CN" altLang="en-US" dirty="0"/>
              <a:t>突显的</a:t>
            </a:r>
            <a:r>
              <a:rPr lang="zh-TW" altLang="en-US" dirty="0"/>
              <a:t>例子。同樣的例子有很多，大家耳熟能詳的就有馬丁路得、本仁約翰等人物的故事。</a:t>
            </a:r>
            <a:endParaRPr lang="en-US" altLang="zh-TW" dirty="0"/>
          </a:p>
          <a:p>
            <a:pPr marL="0" indent="0">
              <a:buNone/>
            </a:pPr>
            <a:r>
              <a:rPr lang="zh-TW" altLang="en-US" dirty="0"/>
              <a:t>不過，近年來，有人質疑，</a:t>
            </a:r>
            <a:r>
              <a:rPr lang="zh-CN" altLang="en-US" dirty="0"/>
              <a:t>悟罪悔罪</a:t>
            </a:r>
            <a:r>
              <a:rPr lang="zh-TW" altLang="en-US" dirty="0"/>
              <a:t>這些前提假設是否仍然正確。今天，普遍來說，要追隨主必須先</a:t>
            </a:r>
            <a:r>
              <a:rPr lang="zh-CN" altLang="en-US" dirty="0"/>
              <a:t>悟罪悔罪</a:t>
            </a:r>
            <a:r>
              <a:rPr lang="zh-TW" altLang="en-US" dirty="0"/>
              <a:t>這個教導，已經</a:t>
            </a:r>
            <a:r>
              <a:rPr lang="zh-CN" altLang="en-US" dirty="0"/>
              <a:t>罕被强调了</a:t>
            </a:r>
            <a:r>
              <a:rPr lang="zh-TW" altLang="en-US" dirty="0"/>
              <a:t>，有的甚至要否定這個定律。所以，讓我們來思想以下三個問題：</a:t>
            </a:r>
            <a:endParaRPr lang="en-US" altLang="zh-TW" dirty="0"/>
          </a:p>
        </p:txBody>
      </p:sp>
    </p:spTree>
    <p:extLst>
      <p:ext uri="{BB962C8B-B14F-4D97-AF65-F5344CB8AC3E}">
        <p14:creationId xmlns:p14="http://schemas.microsoft.com/office/powerpoint/2010/main" val="3187234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en-US" altLang="zh-TW" dirty="0">
                <a:solidFill>
                  <a:srgbClr val="FF0000"/>
                </a:solidFill>
              </a:rPr>
              <a:t>(</a:t>
            </a:r>
            <a:r>
              <a:rPr lang="en-US" altLang="zh-TW" dirty="0" err="1">
                <a:solidFill>
                  <a:srgbClr val="FF0000"/>
                </a:solidFill>
              </a:rPr>
              <a:t>i</a:t>
            </a:r>
            <a:r>
              <a:rPr lang="en-US" altLang="zh-TW" dirty="0">
                <a:solidFill>
                  <a:srgbClr val="FF0000"/>
                </a:solidFill>
              </a:rPr>
              <a:t>) </a:t>
            </a:r>
            <a:r>
              <a:rPr lang="zh-TW" altLang="en-US" dirty="0">
                <a:solidFill>
                  <a:srgbClr val="FF0000"/>
                </a:solidFill>
              </a:rPr>
              <a:t>為罪而自責是必須的嗎？</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3200" dirty="0"/>
              <a:t>的確有不少人信主時從來沒有感到過該為自己的罪憂傷痛悔。有許多基督徒根本無法想像別人信主時怎麼會經歷那般的衝擊。還有一些是在青少年期或再大一點信主的，從來未嘗到過什麼內心爭戰的滋味。我們必須承認這些的確是事實，否則我們很可能會未經聖經的許可，擅自把聖靈的工作僵化了。這也是為什麼保羅要強調：「工作的方式有許多種，但仍是一位上帝。」（ 林前 </a:t>
            </a:r>
            <a:r>
              <a:rPr lang="en-US" altLang="zh-TW" sz="3200" dirty="0"/>
              <a:t>12:6</a:t>
            </a:r>
            <a:r>
              <a:rPr lang="zh-TW" altLang="en-US" sz="3200" dirty="0"/>
              <a:t>）</a:t>
            </a:r>
            <a:endParaRPr lang="en-US" altLang="zh-TW" sz="3600" dirty="0"/>
          </a:p>
        </p:txBody>
      </p:sp>
    </p:spTree>
    <p:extLst>
      <p:ext uri="{BB962C8B-B14F-4D97-AF65-F5344CB8AC3E}">
        <p14:creationId xmlns:p14="http://schemas.microsoft.com/office/powerpoint/2010/main" val="157076238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685801" y="444243"/>
            <a:ext cx="9067800" cy="1079757"/>
          </a:xfrm>
        </p:spPr>
        <p:txBody>
          <a:bodyPr>
            <a:normAutofit fontScale="90000"/>
          </a:bodyPr>
          <a:lstStyle/>
          <a:p>
            <a:pPr algn="ctr"/>
            <a:r>
              <a:rPr lang="zh-TW" altLang="en-US" b="0" dirty="0"/>
              <a:t>磐石之上</a:t>
            </a:r>
            <a:r>
              <a:rPr lang="zh-TW" altLang="en-US" sz="4000" dirty="0"/>
              <a:t> </a:t>
            </a:r>
            <a:r>
              <a:rPr lang="zh-CN" altLang="en-US" sz="4000" dirty="0"/>
              <a:t> </a:t>
            </a:r>
            <a:br>
              <a:rPr lang="en-US" altLang="zh-CN" sz="4000" dirty="0"/>
            </a:br>
            <a:r>
              <a:rPr lang="en-US" altLang="zh-CN" sz="4000" dirty="0"/>
              <a:t>The Christian Life -- A Doctrinal Introduction</a:t>
            </a:r>
            <a:endParaRPr lang="zh-CN" altLang="en-US" sz="4000"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685800" y="1828800"/>
            <a:ext cx="7164387" cy="4513716"/>
          </a:xfrm>
        </p:spPr>
        <p:txBody>
          <a:bodyPr/>
          <a:lstStyle/>
          <a:p>
            <a:pPr marL="0" indent="0">
              <a:buNone/>
            </a:pPr>
            <a:endParaRPr lang="en-US" b="0" dirty="0"/>
          </a:p>
          <a:p>
            <a:pPr marL="0" indent="0">
              <a:buNone/>
            </a:pPr>
            <a:r>
              <a:rPr lang="en-US" b="0" dirty="0"/>
              <a:t>Sinclair Ferguson </a:t>
            </a:r>
            <a:r>
              <a:rPr lang="zh-CN" altLang="en-US" dirty="0"/>
              <a:t>辛克莱</a:t>
            </a:r>
            <a:r>
              <a:rPr lang="en-US" altLang="zh-CN" dirty="0"/>
              <a:t>·</a:t>
            </a:r>
            <a:r>
              <a:rPr lang="zh-CN" altLang="en-US" dirty="0"/>
              <a:t>傅格森</a:t>
            </a:r>
            <a:endParaRPr lang="en-US" altLang="zh-CN" dirty="0"/>
          </a:p>
          <a:p>
            <a:pPr marL="0" indent="0">
              <a:buNone/>
            </a:pPr>
            <a:r>
              <a:rPr lang="zh-CN" altLang="en-US" sz="2800" dirty="0"/>
              <a:t>改革宗神学院</a:t>
            </a:r>
            <a:r>
              <a:rPr lang="en-US" altLang="zh-CN" sz="2800" dirty="0"/>
              <a:t>( Reformed Theological Seminary) </a:t>
            </a:r>
            <a:r>
              <a:rPr lang="zh-CN" altLang="en-US" sz="2800" dirty="0"/>
              <a:t>系统神学教授</a:t>
            </a:r>
            <a:endParaRPr lang="en-US" altLang="zh-CN" sz="2800" dirty="0"/>
          </a:p>
          <a:p>
            <a:pPr marL="0" indent="0">
              <a:buNone/>
            </a:pPr>
            <a:endParaRPr lang="en-US" altLang="zh-CN" dirty="0"/>
          </a:p>
          <a:p>
            <a:pPr marL="0" indent="0">
              <a:buNone/>
            </a:pPr>
            <a:r>
              <a:rPr lang="zh-CN" altLang="en-US" sz="2800" dirty="0"/>
              <a:t>著作至少</a:t>
            </a:r>
            <a:r>
              <a:rPr lang="en-US" altLang="zh-CN" sz="2800" dirty="0"/>
              <a:t>30</a:t>
            </a:r>
            <a:r>
              <a:rPr lang="zh-CN" altLang="en-US" sz="2800" dirty="0"/>
              <a:t>本，涉及神学，研经，专题，历史人物，短文</a:t>
            </a:r>
            <a:endParaRPr lang="en-US" altLang="zh-CN" sz="2800" dirty="0"/>
          </a:p>
          <a:p>
            <a:pPr marL="0" indent="0">
              <a:buNone/>
            </a:pPr>
            <a:endParaRPr lang="en-US" altLang="zh-CN" dirty="0"/>
          </a:p>
          <a:p>
            <a:pPr marL="0" indent="0">
              <a:buNone/>
            </a:pPr>
            <a:r>
              <a:rPr lang="zh-TW" altLang="en-US" dirty="0"/>
              <a:t>磐石之上 </a:t>
            </a:r>
            <a:r>
              <a:rPr lang="zh-CN" altLang="en-US" dirty="0"/>
              <a:t>是主要的神学著作</a:t>
            </a:r>
            <a:endParaRPr lang="en-US" altLang="zh-CN" sz="2800" dirty="0"/>
          </a:p>
          <a:p>
            <a:pPr marL="0" indent="0">
              <a:buNone/>
            </a:pPr>
            <a:endParaRPr lang="zh-CN" altLang="en-US" sz="2800" dirty="0"/>
          </a:p>
        </p:txBody>
      </p:sp>
    </p:spTree>
    <p:extLst>
      <p:ext uri="{BB962C8B-B14F-4D97-AF65-F5344CB8AC3E}">
        <p14:creationId xmlns:p14="http://schemas.microsoft.com/office/powerpoint/2010/main" val="6714013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fade">
                                      <p:cBhvr>
                                        <p:cTn id="12" dur="500"/>
                                        <p:tgtEl>
                                          <p:spTgt spid="307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fade">
                                      <p:cBhvr>
                                        <p:cTn id="17" dur="500"/>
                                        <p:tgtEl>
                                          <p:spTgt spid="307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75">
                                            <p:txEl>
                                              <p:pRg st="4" end="4"/>
                                            </p:txEl>
                                          </p:spTgt>
                                        </p:tgtEl>
                                        <p:attrNameLst>
                                          <p:attrName>style.visibility</p:attrName>
                                        </p:attrNameLst>
                                      </p:cBhvr>
                                      <p:to>
                                        <p:strVal val="visible"/>
                                      </p:to>
                                    </p:set>
                                    <p:animEffect transition="in" filter="fade">
                                      <p:cBhvr>
                                        <p:cTn id="22" dur="500"/>
                                        <p:tgtEl>
                                          <p:spTgt spid="307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75">
                                            <p:txEl>
                                              <p:pRg st="6" end="6"/>
                                            </p:txEl>
                                          </p:spTgt>
                                        </p:tgtEl>
                                        <p:attrNameLst>
                                          <p:attrName>style.visibility</p:attrName>
                                        </p:attrNameLst>
                                      </p:cBhvr>
                                      <p:to>
                                        <p:strVal val="visible"/>
                                      </p:to>
                                    </p:set>
                                    <p:animEffect transition="in" filter="fade">
                                      <p:cBhvr>
                                        <p:cTn id="27" dur="500"/>
                                        <p:tgtEl>
                                          <p:spTgt spid="307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en-US" altLang="zh-TW" dirty="0">
                <a:solidFill>
                  <a:srgbClr val="FF0000"/>
                </a:solidFill>
              </a:rPr>
              <a:t>(</a:t>
            </a:r>
            <a:r>
              <a:rPr lang="en-US" altLang="zh-TW" dirty="0" err="1">
                <a:solidFill>
                  <a:srgbClr val="FF0000"/>
                </a:solidFill>
              </a:rPr>
              <a:t>i</a:t>
            </a:r>
            <a:r>
              <a:rPr lang="en-US" altLang="zh-TW" dirty="0">
                <a:solidFill>
                  <a:srgbClr val="FF0000"/>
                </a:solidFill>
              </a:rPr>
              <a:t>) </a:t>
            </a:r>
            <a:r>
              <a:rPr lang="zh-TW" altLang="en-US" dirty="0">
                <a:solidFill>
                  <a:srgbClr val="FF0000"/>
                </a:solidFill>
              </a:rPr>
              <a:t>為罪而自責是必須的嗎？</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dirty="0"/>
              <a:t>司布真在</a:t>
            </a:r>
            <a:r>
              <a:rPr lang="en-US" altLang="zh-TW" dirty="0"/>
              <a:t>《</a:t>
            </a:r>
            <a:r>
              <a:rPr lang="zh-TW" altLang="en-US" dirty="0"/>
              <a:t>美滿的收割</a:t>
            </a:r>
            <a:r>
              <a:rPr lang="en-US" altLang="zh-TW" dirty="0"/>
              <a:t>》</a:t>
            </a:r>
            <a:r>
              <a:rPr lang="zh-TW" altLang="en-US" dirty="0"/>
              <a:t>一書講過這樣一段話，他說：</a:t>
            </a:r>
            <a:endParaRPr lang="en-US" altLang="zh-TW" dirty="0"/>
          </a:p>
          <a:p>
            <a:pPr marL="0" indent="0">
              <a:buNone/>
            </a:pPr>
            <a:r>
              <a:rPr lang="zh-TW" altLang="en-US" sz="3200" dirty="0"/>
              <a:t>「在我的教牧事奉中，看到有成千上萬的人信主。我在他們當中，就常常發現有相當一部份人，有的甚至是教會中相當不錯的會友，他們信主不是出於律法的責難，而是借著一些溫和的方式</a:t>
            </a:r>
            <a:r>
              <a:rPr lang="en-US" altLang="zh-TW" sz="3200" dirty="0"/>
              <a:t>...</a:t>
            </a:r>
            <a:r>
              <a:rPr lang="zh-TW" altLang="en-US" sz="3200" dirty="0"/>
              <a:t>我曾經問過一個靈性美好的年青女子，我問她：</a:t>
            </a:r>
            <a:r>
              <a:rPr lang="en-US" altLang="zh-TW" sz="3200" dirty="0"/>
              <a:t>『</a:t>
            </a:r>
            <a:r>
              <a:rPr lang="zh-TW" altLang="en-US" sz="3200" dirty="0"/>
              <a:t>到底是什麼催使你尋求這個救主的呢？</a:t>
            </a:r>
            <a:r>
              <a:rPr lang="en-US" altLang="zh-TW" sz="3200" dirty="0"/>
              <a:t>』 </a:t>
            </a:r>
            <a:r>
              <a:rPr lang="zh-TW" altLang="en-US" sz="3200" dirty="0"/>
              <a:t>她回答說：</a:t>
            </a:r>
            <a:r>
              <a:rPr lang="en-US" altLang="zh-TW" sz="3200" dirty="0"/>
              <a:t>『</a:t>
            </a:r>
            <a:r>
              <a:rPr lang="zh-TW" altLang="en-US" sz="3200" dirty="0"/>
              <a:t>哦，是基督慈愛的性情。當我看到基督是那樣的仁慈，那樣的完美，那樣的無私，那樣的舍己，我就感到我自己是何等的不一樣。我對自己說：「哎，我怎麼不像耶穌！」 我想做祂的門徒，於是我回到家裏，自己開始禱告，就這樣信了。</a:t>
            </a:r>
            <a:r>
              <a:rPr lang="en-US" altLang="zh-TW" sz="3200" dirty="0"/>
              <a:t>』</a:t>
            </a:r>
            <a:r>
              <a:rPr lang="zh-TW" altLang="en-US" sz="3200" dirty="0"/>
              <a:t>」</a:t>
            </a:r>
            <a:endParaRPr lang="en-US" altLang="zh-TW" sz="3200" dirty="0"/>
          </a:p>
        </p:txBody>
      </p:sp>
    </p:spTree>
    <p:extLst>
      <p:ext uri="{BB962C8B-B14F-4D97-AF65-F5344CB8AC3E}">
        <p14:creationId xmlns:p14="http://schemas.microsoft.com/office/powerpoint/2010/main" val="285346067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en-US" altLang="zh-TW" dirty="0">
                <a:solidFill>
                  <a:srgbClr val="FF0000"/>
                </a:solidFill>
              </a:rPr>
              <a:t>(</a:t>
            </a:r>
            <a:r>
              <a:rPr lang="en-US" altLang="zh-TW" dirty="0" err="1">
                <a:solidFill>
                  <a:srgbClr val="FF0000"/>
                </a:solidFill>
              </a:rPr>
              <a:t>i</a:t>
            </a:r>
            <a:r>
              <a:rPr lang="en-US" altLang="zh-TW" dirty="0">
                <a:solidFill>
                  <a:srgbClr val="FF0000"/>
                </a:solidFill>
              </a:rPr>
              <a:t>) </a:t>
            </a:r>
            <a:r>
              <a:rPr lang="zh-TW" altLang="en-US" dirty="0">
                <a:solidFill>
                  <a:srgbClr val="FF0000"/>
                </a:solidFill>
              </a:rPr>
              <a:t>為罪而自責是必須的嗎？</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3200" dirty="0"/>
              <a:t>司布真的這段話有幾點很具啟發性首先，在我們把保羅信主的經驗視作是所有人經歷的唯一模式之前，我們得把聖經再好好仔細讀一遍。五旬節所發生的事件並非後來的人悔改信主必須經歷的，那不是一個定律。</a:t>
            </a:r>
            <a:endParaRPr lang="en-US" altLang="zh-TW" sz="3200" dirty="0"/>
          </a:p>
          <a:p>
            <a:pPr marL="0" indent="0">
              <a:buNone/>
            </a:pPr>
            <a:r>
              <a:rPr lang="zh-TW" altLang="en-US" sz="3200" dirty="0"/>
              <a:t>但司布真的話也提到了一個要點：即使上帝用「溫柔的方法」來帶領人歸主，也總是會有指證罪的成份的（起碼，對那些心智已經成熟的人來說，是如此的。）「哎，我怎麼不像耶穌！」 這句話就顯示了這位元女子對罪的覺悟。如果我們要被聖靈從罪中喚醒，從而進入上帝聖潔的國度，沒有類似的悟罪經驗是講不過去的</a:t>
            </a:r>
            <a:r>
              <a:rPr lang="en-US" altLang="zh-TW" sz="3200" dirty="0"/>
              <a:t>.</a:t>
            </a:r>
          </a:p>
        </p:txBody>
      </p:sp>
    </p:spTree>
    <p:extLst>
      <p:ext uri="{BB962C8B-B14F-4D97-AF65-F5344CB8AC3E}">
        <p14:creationId xmlns:p14="http://schemas.microsoft.com/office/powerpoint/2010/main" val="42422832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en-US" altLang="zh-TW" dirty="0">
                <a:solidFill>
                  <a:srgbClr val="FF0000"/>
                </a:solidFill>
              </a:rPr>
              <a:t>(</a:t>
            </a:r>
            <a:r>
              <a:rPr lang="en-US" altLang="zh-TW" dirty="0" err="1">
                <a:solidFill>
                  <a:srgbClr val="FF0000"/>
                </a:solidFill>
              </a:rPr>
              <a:t>i</a:t>
            </a:r>
            <a:r>
              <a:rPr lang="en-US" altLang="zh-TW" dirty="0">
                <a:solidFill>
                  <a:srgbClr val="FF0000"/>
                </a:solidFill>
              </a:rPr>
              <a:t>) </a:t>
            </a:r>
            <a:r>
              <a:rPr lang="zh-TW" altLang="en-US" dirty="0">
                <a:solidFill>
                  <a:srgbClr val="FF0000"/>
                </a:solidFill>
              </a:rPr>
              <a:t>為罪而自責是必須的嗎？</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3200" dirty="0"/>
              <a:t>我們當曉得，知罪、悟罪不是我們人能自發的。假如我們真誠對待信仰，就當知道因罪疚而產生的懼怕和憂慮</a:t>
            </a:r>
            <a:r>
              <a:rPr lang="zh-CN" altLang="en-US" sz="3200" dirty="0">
                <a:solidFill>
                  <a:srgbClr val="FF0000"/>
                </a:solidFill>
              </a:rPr>
              <a:t>不</a:t>
            </a:r>
            <a:r>
              <a:rPr lang="zh-TW" altLang="en-US" sz="3200" dirty="0">
                <a:solidFill>
                  <a:srgbClr val="FF0000"/>
                </a:solidFill>
              </a:rPr>
              <a:t>是</a:t>
            </a:r>
            <a:r>
              <a:rPr lang="zh-CN" altLang="en-US" sz="3200" dirty="0">
                <a:solidFill>
                  <a:srgbClr val="FF0000"/>
                </a:solidFill>
              </a:rPr>
              <a:t>每个真诚信徒</a:t>
            </a:r>
            <a:r>
              <a:rPr lang="zh-TW" altLang="en-US" sz="3200" dirty="0">
                <a:solidFill>
                  <a:srgbClr val="FF0000"/>
                </a:solidFill>
              </a:rPr>
              <a:t>必</a:t>
            </a:r>
            <a:r>
              <a:rPr lang="zh-CN" altLang="en-US" sz="3200" dirty="0">
                <a:solidFill>
                  <a:srgbClr val="FF0000"/>
                </a:solidFill>
              </a:rPr>
              <a:t>须承担的责任</a:t>
            </a:r>
            <a:r>
              <a:rPr lang="zh-TW" altLang="en-US" sz="3200" dirty="0"/>
              <a:t>。如果你看到本仁約翰對罪徹悟得那樣深刻，然後你自己也刻意去照著做，你就大錯特錯了。上帝不是那</a:t>
            </a:r>
            <a:r>
              <a:rPr lang="zh-CN" altLang="en-US" sz="3200" dirty="0"/>
              <a:t>样对</a:t>
            </a:r>
            <a:r>
              <a:rPr lang="zh-TW" altLang="en-US" sz="3200" dirty="0"/>
              <a:t>待我們的。清教徒作家約翰歐文（ </a:t>
            </a:r>
            <a:r>
              <a:rPr lang="en-US" altLang="zh-TW" sz="3200" dirty="0"/>
              <a:t>John Ow</a:t>
            </a:r>
            <a:r>
              <a:rPr lang="en-US" altLang="zh-CN" sz="3200" dirty="0"/>
              <a:t>e</a:t>
            </a:r>
            <a:r>
              <a:rPr lang="en-US" altLang="zh-TW" sz="3200" dirty="0"/>
              <a:t>n</a:t>
            </a:r>
            <a:r>
              <a:rPr lang="zh-TW" altLang="en-US" sz="3200" dirty="0"/>
              <a:t>）則表達了一種較正常的心態，他說：</a:t>
            </a:r>
          </a:p>
          <a:p>
            <a:pPr marL="0" indent="0">
              <a:buNone/>
            </a:pPr>
            <a:r>
              <a:rPr lang="zh-TW" altLang="en-US" sz="3200" dirty="0"/>
              <a:t>「在這事上，上帝有祂的特權，有祂的主權，祂愛怎樣行使就怎樣行使，祂可以用無數種方式來救人靈魂。有的，祂讓他們</a:t>
            </a:r>
            <a:r>
              <a:rPr lang="zh-CN" altLang="en-US" sz="3200" dirty="0"/>
              <a:t>有鬼门关的可怕经历后</a:t>
            </a:r>
            <a:r>
              <a:rPr lang="zh-TW" altLang="en-US" sz="3200" dirty="0"/>
              <a:t>再把他們接到祂慈愛的懷抱中－－ 另外的，祂也許會給予較平坦、較順利的道路。」</a:t>
            </a:r>
            <a:endParaRPr lang="en-US" altLang="zh-TW" sz="3200" dirty="0"/>
          </a:p>
        </p:txBody>
      </p:sp>
    </p:spTree>
    <p:extLst>
      <p:ext uri="{BB962C8B-B14F-4D97-AF65-F5344CB8AC3E}">
        <p14:creationId xmlns:p14="http://schemas.microsoft.com/office/powerpoint/2010/main" val="27917967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為罪而自責要責備到什麼程度才足夠呢？</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Autofit/>
          </a:bodyPr>
          <a:lstStyle/>
          <a:p>
            <a:pPr marL="0" indent="0">
              <a:buNone/>
            </a:pPr>
            <a:r>
              <a:rPr lang="zh-TW" altLang="en-US" sz="3200" dirty="0"/>
              <a:t>最好的答案是：只要最終能把我們引向基督就行了，罪責的深度和長度是不重要的。正如信徒不都一樣，同樣，罪責的程度也不盡相同，要拿出一份通用處方是不可能的。我們也不能事先斷定聖靈是怎麼樣運行的。</a:t>
            </a:r>
            <a:endParaRPr lang="en-US" altLang="zh-TW" sz="3200" dirty="0"/>
          </a:p>
          <a:p>
            <a:pPr marL="0" indent="0">
              <a:buNone/>
            </a:pPr>
            <a:r>
              <a:rPr lang="zh-TW" altLang="en-US" sz="3200" dirty="0"/>
              <a:t>在此，讓我們再回到早期聖徒的作品中，看看這個涉及牧納</a:t>
            </a:r>
          </a:p>
          <a:p>
            <a:pPr marL="0" indent="0">
              <a:buNone/>
            </a:pPr>
            <a:r>
              <a:rPr lang="zh-TW" altLang="en-US" sz="3200" dirty="0"/>
              <a:t>的課題，有沒有人可以提供一些啟發。我們來看另一位清教徒湯馬斯．華遜（ </a:t>
            </a:r>
            <a:r>
              <a:rPr lang="en-US" altLang="zh-TW" sz="3200" dirty="0"/>
              <a:t>Thomas Watson</a:t>
            </a:r>
            <a:r>
              <a:rPr lang="zh-TW" altLang="en-US" sz="3200" dirty="0"/>
              <a:t>）， 他寫過一段相當有力的話，他說：</a:t>
            </a:r>
            <a:endParaRPr lang="en-US" altLang="zh-TW" sz="3200" dirty="0"/>
          </a:p>
        </p:txBody>
      </p:sp>
    </p:spTree>
    <p:extLst>
      <p:ext uri="{BB962C8B-B14F-4D97-AF65-F5344CB8AC3E}">
        <p14:creationId xmlns:p14="http://schemas.microsoft.com/office/powerpoint/2010/main" val="36186755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 </a:t>
            </a:r>
            <a:r>
              <a:rPr lang="zh-TW" altLang="en-US" dirty="0">
                <a:solidFill>
                  <a:srgbClr val="FF0000"/>
                </a:solidFill>
              </a:rPr>
              <a:t>為罪而自責要責備到什麼程度才足夠呢？</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1143000"/>
            <a:ext cx="11049000" cy="5486399"/>
          </a:xfrm>
          <a:solidFill>
            <a:schemeClr val="bg1">
              <a:alpha val="69000"/>
            </a:schemeClr>
          </a:solidFill>
        </p:spPr>
        <p:txBody>
          <a:bodyPr>
            <a:noAutofit/>
          </a:bodyPr>
          <a:lstStyle/>
          <a:p>
            <a:pPr marL="0" indent="0">
              <a:buNone/>
            </a:pPr>
            <a:r>
              <a:rPr lang="zh-TW" altLang="en-US" sz="3200" dirty="0"/>
              <a:t>上帝並沒有說人必須嘗受多大份量的憂傷和羞愧</a:t>
            </a:r>
            <a:r>
              <a:rPr lang="en-US" altLang="zh-TW" sz="3200" dirty="0"/>
              <a:t>...</a:t>
            </a:r>
            <a:r>
              <a:rPr lang="zh-TW" altLang="en-US" sz="3200" dirty="0"/>
              <a:t>一堆糾纏到一塊兒的木材自然多需要幾下斧頭來劈砍。究竟到了什麼地步，你才算是在罪上夠謙卑了呢？答案是：當你願意對罪放手的時候。浮渣從烘爐中被倒出來時，金</a:t>
            </a:r>
            <a:r>
              <a:rPr lang="zh-CN" altLang="en-US" sz="3200" dirty="0"/>
              <a:t>就已在</a:t>
            </a:r>
            <a:r>
              <a:rPr lang="zh-TW" altLang="en-US" sz="3200" dirty="0"/>
              <a:t>爐火中燒足</a:t>
            </a:r>
            <a:r>
              <a:rPr lang="zh-CN" altLang="en-US" sz="3200" dirty="0"/>
              <a:t>炼</a:t>
            </a:r>
            <a:r>
              <a:rPr lang="zh-TW" altLang="en-US" sz="3200" dirty="0"/>
              <a:t>夠了。照樣，當你把對罪的愛戀清除後，你的靈魂就夠謙卑，可以被上帝接納了（縱使仍不足以叫上帝滿足）。 現在，你若已經夠謙卑了，請問你還要做什麼？假如一根針已經可以將一個膿瘡挑破，那麼要一支長矛來幹什麼？你對待自己的尺度休要比上帝的更嚴。</a:t>
            </a:r>
            <a:endParaRPr lang="en-US" altLang="zh-TW" sz="3200" dirty="0"/>
          </a:p>
        </p:txBody>
      </p:sp>
    </p:spTree>
    <p:extLst>
      <p:ext uri="{BB962C8B-B14F-4D97-AF65-F5344CB8AC3E}">
        <p14:creationId xmlns:p14="http://schemas.microsoft.com/office/powerpoint/2010/main" val="10983265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為罪自責的目的是什麼？</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1143000"/>
            <a:ext cx="11049000" cy="5486399"/>
          </a:xfrm>
          <a:solidFill>
            <a:schemeClr val="bg1">
              <a:alpha val="69000"/>
            </a:schemeClr>
          </a:solidFill>
        </p:spPr>
        <p:txBody>
          <a:bodyPr>
            <a:noAutofit/>
          </a:bodyPr>
          <a:lstStyle/>
          <a:p>
            <a:pPr marL="0" indent="0">
              <a:buNone/>
            </a:pPr>
            <a:r>
              <a:rPr lang="zh-TW" altLang="en-US" sz="3200" dirty="0"/>
              <a:t>聖靈之所以責備我們，為的是要領我們歸向基督。悔罪只是一個過程，在這個過程中，我們得以認識自己在上帝面前的光景，從而投向十字架的恩典和憐憫中。悔罪一定會給信徒帶來兩個特徵：</a:t>
            </a:r>
            <a:endParaRPr lang="en-US" altLang="zh-TW" sz="3200" dirty="0"/>
          </a:p>
          <a:p>
            <a:pPr marL="0" indent="0">
              <a:buNone/>
            </a:pPr>
            <a:r>
              <a:rPr lang="en-US" altLang="zh-TW" sz="3200" dirty="0"/>
              <a:t>1. </a:t>
            </a:r>
            <a:r>
              <a:rPr lang="zh-TW" altLang="en-US" sz="3200" dirty="0"/>
              <a:t>叫我們謙卑</a:t>
            </a:r>
          </a:p>
          <a:p>
            <a:pPr marL="0" indent="0">
              <a:buNone/>
            </a:pPr>
            <a:r>
              <a:rPr lang="zh-TW" altLang="en-US" sz="3200" dirty="0"/>
              <a:t>當保羅論到罪人在上帝面前無可推諉時（羅 </a:t>
            </a:r>
            <a:r>
              <a:rPr lang="en-US" altLang="zh-TW" sz="3200" dirty="0"/>
              <a:t>1:18-3:20</a:t>
            </a:r>
            <a:r>
              <a:rPr lang="zh-TW" altLang="en-US" sz="3200" dirty="0"/>
              <a:t>）， 他要表達的就是這種謙卑下來的態度。到時，所有的人都將啞口無言，整個世界都知道自己有罪了。這種經歷一直存留在人心裏。在上帝的寶座前無言以對是一件難忘的經驗。每一次我們跟人交談時，都會流露出我們這曾經有過的經驗。</a:t>
            </a:r>
            <a:endParaRPr lang="en-US" altLang="zh-TW" sz="3200" dirty="0"/>
          </a:p>
        </p:txBody>
      </p:sp>
    </p:spTree>
    <p:extLst>
      <p:ext uri="{BB962C8B-B14F-4D97-AF65-F5344CB8AC3E}">
        <p14:creationId xmlns:p14="http://schemas.microsoft.com/office/powerpoint/2010/main" val="23183039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為罪自責的目的是什麼？</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en-US" altLang="zh-TW" sz="3200" dirty="0"/>
              <a:t>2. </a:t>
            </a:r>
            <a:r>
              <a:rPr lang="zh-TW" altLang="en-US" sz="3200" dirty="0"/>
              <a:t>叫我們感恩</a:t>
            </a:r>
          </a:p>
          <a:p>
            <a:pPr marL="0" indent="0">
              <a:buNone/>
            </a:pPr>
            <a:r>
              <a:rPr lang="zh-TW" altLang="en-US" sz="3200" dirty="0"/>
              <a:t>我們的需要有多大，對上帝恩惠的領受就有多深；我透過悔罪對自己的光景瞭解得越清楚，上帝向我們所施的恩就顯得越突出。感恩的心在悔罪的搖籃裏最能生長得好，就好象有一些夏天開花的植物，它們的種子是必須先埋在冬天的土壤裏的。</a:t>
            </a:r>
            <a:endParaRPr lang="en-US" altLang="zh-TW" sz="3200" dirty="0"/>
          </a:p>
          <a:p>
            <a:pPr marL="0" indent="0">
              <a:buNone/>
            </a:pPr>
            <a:r>
              <a:rPr lang="zh-TW" altLang="en-US" sz="3200" dirty="0"/>
              <a:t>環境無論是對肉身嬰孩的誕生，還是屬靈生命的誕生，是同等重要的。上帝知道祂要將我們培育成怎樣的人，因此祂就讓我們經歷不同的罪責。有的人，好象聽彼得講道的那些人一樣，受責片刻就行了；有的人，像保羅，也許需要受責數天；還有些人則要渡過一段漫長的心靈黑夜，像本仁約翰、馬丁路得那樣。</a:t>
            </a:r>
            <a:endParaRPr lang="en-US" altLang="zh-TW" sz="3200" dirty="0"/>
          </a:p>
        </p:txBody>
      </p:sp>
    </p:spTree>
    <p:extLst>
      <p:ext uri="{BB962C8B-B14F-4D97-AF65-F5344CB8AC3E}">
        <p14:creationId xmlns:p14="http://schemas.microsoft.com/office/powerpoint/2010/main" val="12300569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753600" cy="685799"/>
          </a:xfrm>
        </p:spPr>
        <p:txBody>
          <a:bodyPr>
            <a:normAutofit fontScale="90000"/>
          </a:bodyPr>
          <a:lstStyle/>
          <a:p>
            <a:pPr algn="ctr"/>
            <a:r>
              <a:rPr lang="en-US" altLang="zh-TW" dirty="0">
                <a:solidFill>
                  <a:srgbClr val="FF0000"/>
                </a:solidFill>
              </a:rPr>
              <a:t>(iii) </a:t>
            </a:r>
            <a:r>
              <a:rPr lang="zh-TW" altLang="en-US" dirty="0">
                <a:solidFill>
                  <a:srgbClr val="FF0000"/>
                </a:solidFill>
              </a:rPr>
              <a:t>為罪自責的目的是什麼？</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228600" y="1066800"/>
            <a:ext cx="10972800" cy="5562599"/>
          </a:xfrm>
          <a:solidFill>
            <a:schemeClr val="bg1">
              <a:alpha val="69000"/>
            </a:schemeClr>
          </a:solidFill>
        </p:spPr>
        <p:txBody>
          <a:bodyPr>
            <a:noAutofit/>
          </a:bodyPr>
          <a:lstStyle/>
          <a:p>
            <a:pPr marL="0" indent="0">
              <a:buNone/>
            </a:pPr>
            <a:r>
              <a:rPr lang="en-US" altLang="zh-TW" sz="3200" dirty="0"/>
              <a:t>2. </a:t>
            </a:r>
            <a:r>
              <a:rPr lang="zh-TW" altLang="en-US" sz="3200" dirty="0"/>
              <a:t>叫我們感恩</a:t>
            </a:r>
          </a:p>
          <a:p>
            <a:pPr marL="0" indent="0">
              <a:buNone/>
            </a:pPr>
            <a:r>
              <a:rPr lang="zh-TW" altLang="en-US" sz="3200" dirty="0"/>
              <a:t>這些的分別，是由上帝來決定的。我們可以</a:t>
            </a:r>
            <a:r>
              <a:rPr lang="zh-TW" altLang="en-US" sz="3200"/>
              <a:t>做的是</a:t>
            </a:r>
            <a:r>
              <a:rPr lang="zh-TW" altLang="en-US" sz="3200" dirty="0"/>
              <a:t>，不管我們心中的罪責有多大或多小，我們都需要來到主跟前，完全信靠祂，唯獨</a:t>
            </a:r>
            <a:r>
              <a:rPr lang="zh-TW" altLang="en-US" sz="3200"/>
              <a:t>信靠祂</a:t>
            </a:r>
            <a:r>
              <a:rPr lang="zh-TW" altLang="en-US" sz="3200" dirty="0"/>
              <a:t>，以祂為救主。當「我需要主」這個意念在我們裏面不斷加強時，我們就自然能學會</a:t>
            </a:r>
            <a:r>
              <a:rPr lang="zh-TW" altLang="en-US" sz="3200"/>
              <a:t>過一種</a:t>
            </a:r>
            <a:r>
              <a:rPr lang="zh-TW" altLang="en-US" sz="3200" dirty="0"/>
              <a:t>向上帝衷心感恩、完全順服的生活</a:t>
            </a:r>
            <a:endParaRPr lang="en-US" altLang="zh-TW" sz="3200" dirty="0"/>
          </a:p>
        </p:txBody>
      </p:sp>
    </p:spTree>
    <p:extLst>
      <p:ext uri="{BB962C8B-B14F-4D97-AF65-F5344CB8AC3E}">
        <p14:creationId xmlns:p14="http://schemas.microsoft.com/office/powerpoint/2010/main" val="3076359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685801" y="444243"/>
            <a:ext cx="9067800" cy="1079757"/>
          </a:xfrm>
        </p:spPr>
        <p:txBody>
          <a:bodyPr>
            <a:normAutofit/>
          </a:bodyPr>
          <a:lstStyle/>
          <a:p>
            <a:pPr algn="ctr"/>
            <a:r>
              <a:rPr lang="en-US" altLang="zh-TW" b="0" dirty="0"/>
              <a:t>『</a:t>
            </a:r>
            <a:r>
              <a:rPr lang="zh-TW" altLang="en-US" b="0" dirty="0"/>
              <a:t>知</a:t>
            </a:r>
            <a:r>
              <a:rPr lang="en-US" altLang="zh-TW" b="0" dirty="0"/>
              <a:t>』 </a:t>
            </a:r>
            <a:r>
              <a:rPr lang="zh-TW" altLang="en-US" b="0" dirty="0"/>
              <a:t>道為要</a:t>
            </a:r>
            <a:r>
              <a:rPr lang="en-US" altLang="zh-TW" b="0" dirty="0"/>
              <a:t>『</a:t>
            </a:r>
            <a:r>
              <a:rPr lang="zh-TW" altLang="en-US" b="0" dirty="0"/>
              <a:t>行</a:t>
            </a:r>
            <a:r>
              <a:rPr lang="en-US" altLang="zh-TW" b="0" dirty="0"/>
              <a:t>』 </a:t>
            </a:r>
            <a:r>
              <a:rPr lang="zh-TW" altLang="en-US" b="0" dirty="0"/>
              <a:t>道</a:t>
            </a:r>
            <a:r>
              <a:rPr lang="zh-TW" altLang="en-US" dirty="0"/>
              <a:t> </a:t>
            </a:r>
            <a:endParaRPr lang="zh-CN" altLang="en-US" sz="4000" dirty="0"/>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371600"/>
            <a:ext cx="10287000" cy="5244844"/>
          </a:xfrm>
          <a:solidFill>
            <a:schemeClr val="bg1">
              <a:alpha val="71000"/>
            </a:schemeClr>
          </a:solidFill>
        </p:spPr>
        <p:txBody>
          <a:bodyPr>
            <a:normAutofit/>
          </a:bodyPr>
          <a:lstStyle/>
          <a:p>
            <a:pPr marL="0" indent="0">
              <a:buNone/>
            </a:pPr>
            <a:r>
              <a:rPr lang="zh-CN" altLang="en-US" sz="3600" dirty="0"/>
              <a:t>学习</a:t>
            </a:r>
            <a:r>
              <a:rPr lang="zh-TW" altLang="en-US" sz="3600" dirty="0"/>
              <a:t>教義並不表示我們會輕視信仰經驗的重要性。恰恰相反，當我們的思想頭腦被神的恩典不斷充實、開導後，我們的心也應當相應地被神的愛所激勵，從而使我們對主為我們所做的一切有所回應。我們</a:t>
            </a:r>
            <a:r>
              <a:rPr lang="zh-CN" altLang="en-US" sz="3600" dirty="0"/>
              <a:t>的</a:t>
            </a:r>
            <a:r>
              <a:rPr lang="zh-TW" altLang="en-US" sz="3600" dirty="0"/>
              <a:t>屬靈經驗</a:t>
            </a:r>
            <a:r>
              <a:rPr lang="zh-CN" altLang="en-US" sz="3600" dirty="0"/>
              <a:t>更能</a:t>
            </a:r>
            <a:r>
              <a:rPr lang="zh-TW" altLang="en-US" sz="3600" dirty="0"/>
              <a:t>確切實在地反映那些偉大的真理。</a:t>
            </a:r>
            <a:endParaRPr lang="en-US" altLang="zh-CN" sz="3600" dirty="0"/>
          </a:p>
        </p:txBody>
      </p:sp>
    </p:spTree>
    <p:extLst>
      <p:ext uri="{BB962C8B-B14F-4D97-AF65-F5344CB8AC3E}">
        <p14:creationId xmlns:p14="http://schemas.microsoft.com/office/powerpoint/2010/main" val="131314823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75">
                                            <p:txEl>
                                              <p:pRg st="0" end="0"/>
                                            </p:txEl>
                                          </p:spTgt>
                                        </p:tgtEl>
                                        <p:attrNameLst>
                                          <p:attrName>style.visibility</p:attrName>
                                        </p:attrNameLst>
                                      </p:cBhvr>
                                      <p:to>
                                        <p:strVal val="visible"/>
                                      </p:to>
                                    </p:set>
                                    <p:animEffect transition="in" filter="fade">
                                      <p:cBhvr>
                                        <p:cTn id="12" dur="500"/>
                                        <p:tgtEl>
                                          <p:spTgt spid="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P spid="3075"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914400"/>
          </a:xfrm>
        </p:spPr>
        <p:txBody>
          <a:bodyPr>
            <a:normAutofit/>
          </a:bodyPr>
          <a:lstStyle/>
          <a:p>
            <a:pPr algn="ctr"/>
            <a:r>
              <a:rPr lang="zh-TW" altLang="en-US" dirty="0"/>
              <a:t>上帝的計畫 </a:t>
            </a:r>
            <a:endParaRPr lang="zh-TW" altLang="en-US" dirty="0">
              <a:solidFill>
                <a:srgbClr val="FF0000"/>
              </a:solidFill>
            </a:endParaRP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304800" y="1143001"/>
            <a:ext cx="10820400" cy="5486398"/>
          </a:xfrm>
          <a:solidFill>
            <a:schemeClr val="bg1">
              <a:alpha val="69000"/>
            </a:schemeClr>
          </a:solidFill>
        </p:spPr>
        <p:txBody>
          <a:bodyPr>
            <a:normAutofit/>
          </a:bodyPr>
          <a:lstStyle/>
          <a:p>
            <a:pPr marL="0" indent="0">
              <a:buNone/>
            </a:pPr>
            <a:r>
              <a:rPr lang="zh-TW" altLang="en-US" sz="3600" dirty="0"/>
              <a:t>（ 羅 </a:t>
            </a:r>
            <a:r>
              <a:rPr lang="en-US" altLang="zh-TW" sz="3600" dirty="0"/>
              <a:t>8:28-30</a:t>
            </a:r>
            <a:r>
              <a:rPr lang="zh-TW" altLang="en-US" sz="3600" dirty="0"/>
              <a:t>）「神旨」、「預知」、「預定」、「呼召」、「稱義」、「得榮」</a:t>
            </a:r>
            <a:r>
              <a:rPr lang="en-US" altLang="zh-CN" sz="3600" dirty="0"/>
              <a:t>-- </a:t>
            </a:r>
            <a:r>
              <a:rPr lang="zh-CN" altLang="en-US" sz="3600" dirty="0"/>
              <a:t>一环扣一环的计划</a:t>
            </a:r>
            <a:endParaRPr lang="en-US" altLang="zh-TW" sz="3600" dirty="0"/>
          </a:p>
          <a:p>
            <a:pPr marL="0" indent="0">
              <a:buNone/>
            </a:pPr>
            <a:r>
              <a:rPr lang="zh-TW" altLang="en-US" sz="3600" dirty="0"/>
              <a:t>叫萬事互相效力呢</a:t>
            </a:r>
            <a:r>
              <a:rPr lang="zh-CN" altLang="en-US" sz="3600" dirty="0"/>
              <a:t>，</a:t>
            </a:r>
            <a:r>
              <a:rPr lang="zh-TW" altLang="en-US" sz="3600" dirty="0"/>
              <a:t>上帝最終極的旨意是要叫我們像基督。</a:t>
            </a:r>
            <a:endParaRPr lang="en-US" altLang="zh-TW" sz="3600" dirty="0"/>
          </a:p>
          <a:p>
            <a:pPr marL="0" indent="0">
              <a:buNone/>
            </a:pPr>
            <a:r>
              <a:rPr lang="zh-TW" altLang="en-US" sz="3600" dirty="0"/>
              <a:t>祂的目的是要在祂的兒女身上，完完全全地恢復祂的形象。這項</a:t>
            </a:r>
            <a:r>
              <a:rPr lang="zh-TW" altLang="en-US" sz="3600" dirty="0">
                <a:solidFill>
                  <a:srgbClr val="FF0000"/>
                </a:solidFill>
              </a:rPr>
              <a:t>工程之巨大</a:t>
            </a:r>
            <a:r>
              <a:rPr lang="zh-TW" altLang="en-US" sz="3600" dirty="0"/>
              <a:t>，以致於祂</a:t>
            </a:r>
            <a:r>
              <a:rPr lang="zh-TW" altLang="en-US" sz="3600" dirty="0">
                <a:solidFill>
                  <a:srgbClr val="FF0000"/>
                </a:solidFill>
              </a:rPr>
              <a:t>要動用宇宙所有可動用的資源互相效力</a:t>
            </a:r>
            <a:r>
              <a:rPr lang="zh-TW" altLang="en-US" sz="3600" dirty="0"/>
              <a:t>，並且</a:t>
            </a:r>
            <a:r>
              <a:rPr lang="zh-TW" altLang="en-US" sz="3600" dirty="0">
                <a:solidFill>
                  <a:srgbClr val="FF0000"/>
                </a:solidFill>
              </a:rPr>
              <a:t>徹底搜查出每一個叫人喜樂憂愁的機會</a:t>
            </a:r>
            <a:r>
              <a:rPr lang="zh-TW" altLang="en-US" sz="3600" dirty="0"/>
              <a:t>，好使</a:t>
            </a:r>
            <a:r>
              <a:rPr lang="zh-TW" altLang="en-US" sz="3600" u="sng" dirty="0">
                <a:solidFill>
                  <a:srgbClr val="0000FF"/>
                </a:solidFill>
              </a:rPr>
              <a:t>基督的品格</a:t>
            </a:r>
            <a:r>
              <a:rPr lang="zh-TW" altLang="en-US" sz="3600" dirty="0"/>
              <a:t>在我們身上得以呈現。</a:t>
            </a:r>
            <a:endParaRPr lang="en-US" altLang="zh-CN" sz="3600" dirty="0"/>
          </a:p>
        </p:txBody>
      </p:sp>
    </p:spTree>
    <p:extLst>
      <p:ext uri="{BB962C8B-B14F-4D97-AF65-F5344CB8AC3E}">
        <p14:creationId xmlns:p14="http://schemas.microsoft.com/office/powerpoint/2010/main" val="37173862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CN" altLang="en-US" dirty="0"/>
              <a:t>神的恩召</a:t>
            </a:r>
            <a:r>
              <a:rPr lang="zh-TW" altLang="en-US" dirty="0"/>
              <a:t> </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a:bodyPr>
          <a:lstStyle/>
          <a:p>
            <a:pPr marL="0" indent="0">
              <a:buNone/>
            </a:pPr>
            <a:r>
              <a:rPr lang="zh-TW" altLang="en-US" sz="3600" dirty="0"/>
              <a:t>上帝召喚人來認識祂。祂借著自己的創造 </a:t>
            </a:r>
            <a:r>
              <a:rPr lang="en-US" altLang="zh-TW" sz="3600" dirty="0"/>
              <a:t>(Creation) </a:t>
            </a:r>
            <a:r>
              <a:rPr lang="zh-TW" altLang="en-US" sz="3600" dirty="0"/>
              <a:t>和一直以來的掌管護佑 </a:t>
            </a:r>
            <a:r>
              <a:rPr lang="en-US" altLang="zh-TW" sz="3600" dirty="0"/>
              <a:t>(Providence) </a:t>
            </a:r>
            <a:r>
              <a:rPr lang="zh-TW" altLang="en-US" sz="3600" dirty="0"/>
              <a:t>向人「說話」</a:t>
            </a:r>
            <a:endParaRPr lang="en-US" altLang="zh-TW" sz="3600" dirty="0"/>
          </a:p>
          <a:p>
            <a:pPr marL="0" indent="0">
              <a:buNone/>
            </a:pPr>
            <a:r>
              <a:rPr lang="zh-TW" altLang="en-US" sz="3600" dirty="0"/>
              <a:t>同一位上帝、就是那位用言語和作為啟示過自己的上帝，正是那一位在諸天穹蒼中親筆署名的上帝。上帝向全人類發出的（述及祂的存在、祂的作為、祂的榮耀等）呼喚是超越語言和文化隔膜的</a:t>
            </a:r>
            <a:r>
              <a:rPr lang="zh-CN" altLang="en-US" sz="3600" dirty="0"/>
              <a:t>。</a:t>
            </a:r>
            <a:endParaRPr lang="en-US" altLang="zh-CN" sz="3600" dirty="0"/>
          </a:p>
          <a:p>
            <a:pPr marL="0" indent="0">
              <a:buNone/>
            </a:pPr>
            <a:r>
              <a:rPr lang="zh-TW" altLang="en-US" sz="3600" dirty="0"/>
              <a:t>救恩的邀請是在基督的福音裏是向全人類發出去的（徒 </a:t>
            </a:r>
            <a:r>
              <a:rPr lang="en-US" altLang="zh-TW" sz="3600" dirty="0"/>
              <a:t>2:38;17:30;</a:t>
            </a:r>
            <a:r>
              <a:rPr lang="zh-TW" altLang="en-US" sz="3600" dirty="0"/>
              <a:t>太 </a:t>
            </a:r>
            <a:r>
              <a:rPr lang="en-US" altLang="zh-TW" sz="3600" dirty="0"/>
              <a:t>11:28-30</a:t>
            </a:r>
            <a:r>
              <a:rPr lang="zh-TW" altLang="en-US" sz="3600" dirty="0"/>
              <a:t>）。 但很明顯， 幷不是所有人都</a:t>
            </a:r>
            <a:r>
              <a:rPr lang="zh-CN" altLang="en-US" sz="3600" dirty="0">
                <a:solidFill>
                  <a:srgbClr val="FF0000"/>
                </a:solidFill>
              </a:rPr>
              <a:t>接受</a:t>
            </a:r>
            <a:r>
              <a:rPr lang="zh-TW" altLang="en-US" sz="3600" dirty="0"/>
              <a:t>這個呼召。被召的人是有很多，但被</a:t>
            </a:r>
            <a:r>
              <a:rPr lang="zh-TW" altLang="en-US" sz="3600" dirty="0">
                <a:solidFill>
                  <a:srgbClr val="FF0000"/>
                </a:solidFill>
              </a:rPr>
              <a:t>「選上」</a:t>
            </a:r>
            <a:r>
              <a:rPr lang="zh-TW" altLang="en-US" sz="3600" dirty="0"/>
              <a:t>的則很少。</a:t>
            </a:r>
            <a:endParaRPr lang="en-US" altLang="zh-TW" sz="3600" dirty="0"/>
          </a:p>
          <a:p>
            <a:pPr marL="0" indent="0">
              <a:buNone/>
            </a:pPr>
            <a:r>
              <a:rPr lang="zh-TW" altLang="en-US" sz="3600" dirty="0"/>
              <a:t>這福音</a:t>
            </a:r>
            <a:r>
              <a:rPr lang="zh-CN" altLang="en-US" sz="3600" dirty="0"/>
              <a:t>信息</a:t>
            </a:r>
            <a:r>
              <a:rPr lang="zh-TW" altLang="en-US" sz="3600" dirty="0"/>
              <a:t>一宣講出來，不只是能夠使</a:t>
            </a:r>
            <a:r>
              <a:rPr lang="zh-TW" altLang="en-US" sz="3600" dirty="0">
                <a:solidFill>
                  <a:srgbClr val="FF0000"/>
                </a:solidFill>
              </a:rPr>
              <a:t>人心軟化歸向基督</a:t>
            </a:r>
            <a:r>
              <a:rPr lang="zh-TW" altLang="en-US" sz="3600" dirty="0"/>
              <a:t>，同時也能夠使人更加</a:t>
            </a:r>
            <a:r>
              <a:rPr lang="zh-TW" altLang="en-US" sz="3600" dirty="0">
                <a:solidFill>
                  <a:srgbClr val="0000FF"/>
                </a:solidFill>
              </a:rPr>
              <a:t>心硬以致于拒絕福音所帶來的恩典</a:t>
            </a:r>
            <a:r>
              <a:rPr lang="zh-TW" altLang="en-US" sz="3600" dirty="0"/>
              <a:t>。</a:t>
            </a:r>
            <a:endParaRPr lang="en-US" altLang="zh-TW" sz="3600" dirty="0"/>
          </a:p>
          <a:p>
            <a:pPr marL="0" indent="0">
              <a:buNone/>
            </a:pPr>
            <a:endParaRPr lang="en-US" altLang="zh-CN" sz="3600" dirty="0"/>
          </a:p>
          <a:p>
            <a:pPr marL="0" indent="0">
              <a:buNone/>
            </a:pPr>
            <a:endParaRPr lang="en-US" altLang="zh-TW" sz="3600" dirty="0"/>
          </a:p>
        </p:txBody>
      </p:sp>
    </p:spTree>
    <p:extLst>
      <p:ext uri="{BB962C8B-B14F-4D97-AF65-F5344CB8AC3E}">
        <p14:creationId xmlns:p14="http://schemas.microsoft.com/office/powerpoint/2010/main" val="13869324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有效的呼召 </a:t>
            </a:r>
            <a:r>
              <a:rPr lang="zh-TW" altLang="en-US" dirty="0">
                <a:solidFill>
                  <a:srgbClr val="FF0000"/>
                </a:solidFill>
              </a:rPr>
              <a:t> </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a:bodyPr>
          <a:lstStyle/>
          <a:p>
            <a:pPr marL="0" indent="0">
              <a:buNone/>
            </a:pPr>
            <a:r>
              <a:rPr lang="zh-TW" altLang="en-US" sz="3600" dirty="0"/>
              <a:t>人屬靈的經驗是由</a:t>
            </a:r>
            <a:r>
              <a:rPr lang="zh-TW" altLang="en-US" sz="3600" dirty="0">
                <a:solidFill>
                  <a:srgbClr val="FF0000"/>
                </a:solidFill>
              </a:rPr>
              <a:t>上帝採取主動</a:t>
            </a:r>
            <a:r>
              <a:rPr lang="zh-TW" altLang="en-US" sz="3600" dirty="0"/>
              <a:t>而開始的，而</a:t>
            </a:r>
            <a:r>
              <a:rPr lang="zh-TW" altLang="en-US" sz="3600" dirty="0">
                <a:solidFill>
                  <a:srgbClr val="0000FF"/>
                </a:solidFill>
              </a:rPr>
              <a:t>不是由人自己作主動</a:t>
            </a:r>
            <a:r>
              <a:rPr lang="zh-TW" altLang="en-US" sz="3600" dirty="0"/>
              <a:t>的。</a:t>
            </a:r>
            <a:endParaRPr lang="en-US" altLang="zh-TW" sz="3600" dirty="0"/>
          </a:p>
          <a:p>
            <a:pPr marL="0" indent="0">
              <a:buNone/>
            </a:pPr>
            <a:r>
              <a:rPr lang="zh-TW" altLang="en-US" sz="3600" dirty="0"/>
              <a:t>我們是被父上帝所呼召的</a:t>
            </a:r>
            <a:r>
              <a:rPr lang="zh-CN" altLang="en-US" sz="3600" dirty="0"/>
              <a:t>，</a:t>
            </a:r>
            <a:r>
              <a:rPr lang="zh-TW" altLang="en-US" sz="3600" dirty="0"/>
              <a:t>祂愛我們、呼召我們、拯救我們</a:t>
            </a:r>
            <a:r>
              <a:rPr lang="zh-CN" altLang="en-US" sz="3600" dirty="0"/>
              <a:t>。</a:t>
            </a:r>
            <a:endParaRPr lang="en-US" altLang="zh-CN" sz="3600" dirty="0"/>
          </a:p>
          <a:p>
            <a:pPr marL="0" indent="0">
              <a:buNone/>
            </a:pPr>
            <a:r>
              <a:rPr lang="zh-TW" altLang="en-US" sz="3600" dirty="0"/>
              <a:t>我們是被聖靈的大能所感召的</a:t>
            </a:r>
            <a:endParaRPr lang="en-US" altLang="zh-TW" sz="3600" dirty="0"/>
          </a:p>
          <a:p>
            <a:pPr marL="0" indent="0">
              <a:buNone/>
            </a:pPr>
            <a:r>
              <a:rPr lang="zh-TW" altLang="en-US" sz="3600" dirty="0"/>
              <a:t>我們是被上帝的恩典所召，為要叫我們成為聖潔</a:t>
            </a:r>
            <a:endParaRPr lang="en-US" altLang="zh-TW" sz="3600" dirty="0"/>
          </a:p>
          <a:p>
            <a:pPr marL="0" indent="0">
              <a:buNone/>
            </a:pPr>
            <a:r>
              <a:rPr lang="zh-TW" altLang="en-US" sz="3600" dirty="0"/>
              <a:t>上帝的呼召</a:t>
            </a:r>
            <a:r>
              <a:rPr lang="zh-TW" altLang="en-US" sz="3600" dirty="0">
                <a:solidFill>
                  <a:srgbClr val="FF0000"/>
                </a:solidFill>
              </a:rPr>
              <a:t>是屬天的</a:t>
            </a:r>
            <a:endParaRPr lang="en-US" altLang="zh-TW" sz="3600" dirty="0"/>
          </a:p>
          <a:p>
            <a:pPr marL="0" indent="0">
              <a:buNone/>
            </a:pPr>
            <a:r>
              <a:rPr lang="zh-TW" altLang="en-US" sz="3600" dirty="0"/>
              <a:t>上帝的呼召</a:t>
            </a:r>
            <a:r>
              <a:rPr lang="zh-TW" altLang="en-US" sz="3600" dirty="0">
                <a:solidFill>
                  <a:srgbClr val="FF0000"/>
                </a:solidFill>
              </a:rPr>
              <a:t>是聖潔的</a:t>
            </a:r>
            <a:r>
              <a:rPr lang="zh-TW" altLang="en-US" sz="3600" dirty="0"/>
              <a:t>，我們因此被稱為聖徒</a:t>
            </a:r>
            <a:endParaRPr lang="en-US" altLang="zh-TW" sz="3600" dirty="0"/>
          </a:p>
          <a:p>
            <a:pPr marL="0" indent="0">
              <a:buNone/>
            </a:pPr>
            <a:r>
              <a:rPr lang="zh-TW" altLang="en-US" sz="3600" dirty="0">
                <a:solidFill>
                  <a:srgbClr val="FF0000"/>
                </a:solidFill>
              </a:rPr>
              <a:t>這個呼召的性質，正是決定我們生活見證的內涵</a:t>
            </a:r>
            <a:r>
              <a:rPr lang="zh-TW" altLang="en-US" sz="3600" dirty="0"/>
              <a:t>。我們蒙召是為要叫上帝的美德得以宣揚（彼前 </a:t>
            </a:r>
            <a:r>
              <a:rPr lang="en-US" altLang="zh-TW" sz="3600" dirty="0"/>
              <a:t>2:9</a:t>
            </a:r>
            <a:r>
              <a:rPr lang="zh-TW" altLang="en-US" sz="3600" dirty="0"/>
              <a:t>）</a:t>
            </a:r>
            <a:endParaRPr lang="en-US" altLang="zh-TW" sz="3600" dirty="0"/>
          </a:p>
          <a:p>
            <a:pPr marL="0" indent="0">
              <a:buNone/>
            </a:pPr>
            <a:r>
              <a:rPr lang="zh-TW" altLang="en-US" sz="3600" dirty="0"/>
              <a:t>上帝的呼召是</a:t>
            </a:r>
            <a:r>
              <a:rPr lang="zh-TW" altLang="en-US" sz="3600" dirty="0">
                <a:solidFill>
                  <a:srgbClr val="FF0000"/>
                </a:solidFill>
              </a:rPr>
              <a:t>要我們有所回應</a:t>
            </a:r>
            <a:endParaRPr lang="en-US" altLang="zh-TW" sz="3600" dirty="0"/>
          </a:p>
          <a:p>
            <a:pPr marL="0" indent="0">
              <a:buNone/>
            </a:pPr>
            <a:endParaRPr lang="en-US" altLang="zh-TW" sz="3600" dirty="0"/>
          </a:p>
        </p:txBody>
      </p:sp>
    </p:spTree>
    <p:extLst>
      <p:ext uri="{BB962C8B-B14F-4D97-AF65-F5344CB8AC3E}">
        <p14:creationId xmlns:p14="http://schemas.microsoft.com/office/powerpoint/2010/main" val="14719419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t>有效的呼召 </a:t>
            </a:r>
            <a:r>
              <a:rPr lang="zh-TW" altLang="en-US" dirty="0">
                <a:solidFill>
                  <a:srgbClr val="FF0000"/>
                </a:solidFill>
              </a:rPr>
              <a:t> </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fontScale="92500"/>
          </a:bodyPr>
          <a:lstStyle/>
          <a:p>
            <a:pPr marL="0" indent="0">
              <a:buNone/>
            </a:pPr>
            <a:r>
              <a:rPr lang="zh-TW" altLang="en-US" sz="3600" dirty="0"/>
              <a:t>人屬靈的經驗是由</a:t>
            </a:r>
            <a:r>
              <a:rPr lang="zh-TW" altLang="en-US" sz="3600" dirty="0">
                <a:solidFill>
                  <a:srgbClr val="FF0000"/>
                </a:solidFill>
              </a:rPr>
              <a:t>上帝採取主動</a:t>
            </a:r>
            <a:r>
              <a:rPr lang="zh-TW" altLang="en-US" sz="3600" dirty="0"/>
              <a:t>而開始的，而</a:t>
            </a:r>
            <a:r>
              <a:rPr lang="zh-TW" altLang="en-US" sz="3600" dirty="0">
                <a:solidFill>
                  <a:srgbClr val="0000FF"/>
                </a:solidFill>
              </a:rPr>
              <a:t>不是由人自己作主動</a:t>
            </a:r>
            <a:r>
              <a:rPr lang="zh-TW" altLang="en-US" sz="3600" dirty="0"/>
              <a:t>的。</a:t>
            </a:r>
            <a:endParaRPr lang="en-US" altLang="zh-TW" sz="3600" dirty="0"/>
          </a:p>
          <a:p>
            <a:pPr marL="0" indent="0">
              <a:buNone/>
            </a:pPr>
            <a:r>
              <a:rPr lang="zh-TW" altLang="en-US" sz="3600" dirty="0"/>
              <a:t>我們是被父上帝所呼召的</a:t>
            </a:r>
            <a:r>
              <a:rPr lang="zh-CN" altLang="en-US" sz="3600" dirty="0"/>
              <a:t>，</a:t>
            </a:r>
            <a:r>
              <a:rPr lang="zh-TW" altLang="en-US" sz="3600" dirty="0"/>
              <a:t>祂愛我們、呼召我們、拯救我們</a:t>
            </a:r>
            <a:r>
              <a:rPr lang="zh-CN" altLang="en-US" sz="3600" dirty="0"/>
              <a:t>。</a:t>
            </a:r>
            <a:endParaRPr lang="en-US" altLang="zh-CN" sz="3600" dirty="0"/>
          </a:p>
          <a:p>
            <a:pPr marL="0" indent="0">
              <a:buNone/>
            </a:pPr>
            <a:r>
              <a:rPr lang="zh-TW" altLang="en-US" sz="3600" dirty="0"/>
              <a:t>我們是被聖靈的大能所感召的</a:t>
            </a:r>
            <a:endParaRPr lang="en-US" altLang="zh-TW" sz="3600" dirty="0"/>
          </a:p>
          <a:p>
            <a:pPr marL="0" indent="0">
              <a:buNone/>
            </a:pPr>
            <a:r>
              <a:rPr lang="zh-TW" altLang="en-US" sz="3600" dirty="0"/>
              <a:t>我們是被上帝的恩典所召，為要叫我們成為聖潔</a:t>
            </a:r>
            <a:endParaRPr lang="en-US" altLang="zh-TW" sz="3600" dirty="0"/>
          </a:p>
          <a:p>
            <a:pPr marL="0" indent="0">
              <a:buNone/>
            </a:pPr>
            <a:r>
              <a:rPr lang="zh-TW" altLang="en-US" sz="3600" dirty="0"/>
              <a:t>上帝的呼召</a:t>
            </a:r>
            <a:r>
              <a:rPr lang="zh-TW" altLang="en-US" sz="3600" dirty="0">
                <a:solidFill>
                  <a:srgbClr val="FF0000"/>
                </a:solidFill>
              </a:rPr>
              <a:t>是屬天的</a:t>
            </a:r>
            <a:endParaRPr lang="en-US" altLang="zh-TW" sz="3600" dirty="0"/>
          </a:p>
          <a:p>
            <a:pPr marL="0" indent="0">
              <a:buNone/>
            </a:pPr>
            <a:r>
              <a:rPr lang="zh-TW" altLang="en-US" sz="3600" dirty="0"/>
              <a:t>上帝的呼召</a:t>
            </a:r>
            <a:r>
              <a:rPr lang="zh-TW" altLang="en-US" sz="3600" dirty="0">
                <a:solidFill>
                  <a:srgbClr val="FF0000"/>
                </a:solidFill>
              </a:rPr>
              <a:t>是聖潔的</a:t>
            </a:r>
            <a:r>
              <a:rPr lang="zh-TW" altLang="en-US" sz="3600" dirty="0"/>
              <a:t>，我們因此被稱為聖徒</a:t>
            </a:r>
            <a:endParaRPr lang="en-US" altLang="zh-TW" sz="3600" dirty="0"/>
          </a:p>
          <a:p>
            <a:pPr marL="0" indent="0">
              <a:buNone/>
            </a:pPr>
            <a:r>
              <a:rPr lang="zh-TW" altLang="en-US" sz="3600" dirty="0">
                <a:solidFill>
                  <a:srgbClr val="FF0000"/>
                </a:solidFill>
              </a:rPr>
              <a:t>這個呼召的性質，正是決定我們生活見證的內涵</a:t>
            </a:r>
            <a:r>
              <a:rPr lang="zh-TW" altLang="en-US" sz="3600" dirty="0"/>
              <a:t>。我們蒙召是為要叫上帝的美德得以宣揚（彼前 </a:t>
            </a:r>
            <a:r>
              <a:rPr lang="en-US" altLang="zh-TW" sz="3600" dirty="0"/>
              <a:t>2:9</a:t>
            </a:r>
            <a:r>
              <a:rPr lang="zh-TW" altLang="en-US" sz="3600" dirty="0"/>
              <a:t>）</a:t>
            </a:r>
            <a:endParaRPr lang="en-US" altLang="zh-TW" sz="3600" dirty="0"/>
          </a:p>
          <a:p>
            <a:pPr marL="0" indent="0">
              <a:buNone/>
            </a:pPr>
            <a:r>
              <a:rPr lang="zh-TW" altLang="en-US" sz="3600" dirty="0"/>
              <a:t>上帝的呼召是</a:t>
            </a:r>
            <a:r>
              <a:rPr lang="zh-TW" altLang="en-US" sz="3600" dirty="0">
                <a:solidFill>
                  <a:srgbClr val="FF0000"/>
                </a:solidFill>
              </a:rPr>
              <a:t>要我們</a:t>
            </a:r>
            <a:r>
              <a:rPr lang="zh-TW" altLang="en-US" sz="3600">
                <a:solidFill>
                  <a:srgbClr val="FF0000"/>
                </a:solidFill>
              </a:rPr>
              <a:t>有所回應</a:t>
            </a:r>
            <a:endParaRPr lang="en-US" altLang="zh-TW" sz="3600" dirty="0"/>
          </a:p>
          <a:p>
            <a:pPr marL="0" indent="0">
              <a:buNone/>
            </a:pPr>
            <a:endParaRPr lang="en-US" altLang="zh-TW" sz="3600" dirty="0"/>
          </a:p>
        </p:txBody>
      </p:sp>
    </p:spTree>
    <p:extLst>
      <p:ext uri="{BB962C8B-B14F-4D97-AF65-F5344CB8AC3E}">
        <p14:creationId xmlns:p14="http://schemas.microsoft.com/office/powerpoint/2010/main" val="3593685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solidFill>
                  <a:srgbClr val="FF0000"/>
                </a:solidFill>
              </a:rPr>
              <a:t>悟罪悔罪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lnSpcReduction="10000"/>
          </a:bodyPr>
          <a:lstStyle/>
          <a:p>
            <a:pPr marL="0" indent="0">
              <a:buNone/>
            </a:pPr>
            <a:r>
              <a:rPr lang="zh-TW" altLang="en-US" sz="3600" dirty="0"/>
              <a:t>將新生命的教義公式化往往是很危險的，因為這會給人一種錯覺，以為屬靈生命可以不必花時間去慢慢陶塑就可以馬上達到成熟的地步。</a:t>
            </a:r>
            <a:endParaRPr lang="en-US" altLang="zh-TW" sz="3600" dirty="0"/>
          </a:p>
          <a:p>
            <a:pPr marL="0" indent="0">
              <a:buNone/>
            </a:pPr>
            <a:r>
              <a:rPr lang="zh-TW" altLang="en-US" sz="3600" dirty="0"/>
              <a:t>對上帝的恩召那個題目來說</a:t>
            </a:r>
            <a:r>
              <a:rPr lang="zh-CN" altLang="en-US" sz="3600" dirty="0"/>
              <a:t>，</a:t>
            </a:r>
            <a:r>
              <a:rPr lang="zh-TW" altLang="en-US" sz="3600" dirty="0"/>
              <a:t>聖經中有關新生命的教導，和我們個人實際生活中的經驗都告訴我們，上帝有效的恩召是會延續一段相當長的時段的</a:t>
            </a:r>
            <a:r>
              <a:rPr lang="zh-CN" altLang="en-US" sz="3600" dirty="0"/>
              <a:t>。</a:t>
            </a:r>
            <a:endParaRPr lang="en-US" altLang="zh-CN" sz="3600" dirty="0"/>
          </a:p>
          <a:p>
            <a:pPr marL="0" indent="0">
              <a:buNone/>
            </a:pPr>
            <a:r>
              <a:rPr lang="zh-TW" altLang="en-US" sz="3600" dirty="0"/>
              <a:t>以前人們用的「覺醒」那個詞瞭解這個概念。覺醒就是說，有人在我們沉睡的時候要把我們叫醒。那聲音不斷地在干擾我們的睡夢。我們意圖制止它，好讓我們繼續安靜地睡下去。但這聲音已經進到我們的意識裏了</a:t>
            </a:r>
            <a:r>
              <a:rPr lang="zh-CN" altLang="en-US" sz="3600" dirty="0"/>
              <a:t>，他</a:t>
            </a:r>
            <a:r>
              <a:rPr lang="zh-TW" altLang="en-US" sz="3600" dirty="0"/>
              <a:t>開始覺察</a:t>
            </a:r>
            <a:r>
              <a:rPr lang="en-US" altLang="zh-CN" sz="3600" dirty="0"/>
              <a:t>--</a:t>
            </a:r>
            <a:r>
              <a:rPr lang="zh-TW" altLang="en-US" sz="3600" dirty="0"/>
              <a:t>自己的存在</a:t>
            </a:r>
            <a:r>
              <a:rPr lang="zh-CN" altLang="en-US" sz="3600" dirty="0"/>
              <a:t>、</a:t>
            </a:r>
            <a:r>
              <a:rPr lang="zh-TW" altLang="en-US" sz="3600" dirty="0"/>
              <a:t>周遭的處境</a:t>
            </a:r>
            <a:r>
              <a:rPr lang="zh-CN" altLang="en-US" sz="3600" dirty="0"/>
              <a:t>、</a:t>
            </a:r>
            <a:r>
              <a:rPr lang="zh-TW" altLang="en-US" sz="3600" dirty="0"/>
              <a:t>分辨是誰在叫喚我們 </a:t>
            </a:r>
            <a:r>
              <a:rPr lang="en-US" altLang="zh-CN" sz="3600" dirty="0"/>
              <a:t>-- </a:t>
            </a:r>
            <a:r>
              <a:rPr lang="zh-TW" altLang="en-US" sz="3600" dirty="0"/>
              <a:t>靈裏面的醒覺</a:t>
            </a:r>
            <a:r>
              <a:rPr lang="zh-CN" altLang="en-US" sz="3600" dirty="0"/>
              <a:t>的</a:t>
            </a:r>
            <a:r>
              <a:rPr lang="zh-TW" altLang="en-US" sz="3600" dirty="0"/>
              <a:t>過程</a:t>
            </a:r>
            <a:endParaRPr lang="en-US" altLang="zh-TW" sz="3600" dirty="0"/>
          </a:p>
        </p:txBody>
      </p:sp>
    </p:spTree>
    <p:extLst>
      <p:ext uri="{BB962C8B-B14F-4D97-AF65-F5344CB8AC3E}">
        <p14:creationId xmlns:p14="http://schemas.microsoft.com/office/powerpoint/2010/main" val="29041400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A0BE27F2-B76E-4F1B-95CC-EEA20737F5CB}"/>
              </a:ext>
            </a:extLst>
          </p:cNvPr>
          <p:cNvSpPr>
            <a:spLocks noGrp="1" noChangeArrowheads="1"/>
          </p:cNvSpPr>
          <p:nvPr>
            <p:ph type="title"/>
          </p:nvPr>
        </p:nvSpPr>
        <p:spPr>
          <a:xfrm>
            <a:off x="304800" y="228601"/>
            <a:ext cx="9067800" cy="685799"/>
          </a:xfrm>
        </p:spPr>
        <p:txBody>
          <a:bodyPr>
            <a:normAutofit fontScale="90000"/>
          </a:bodyPr>
          <a:lstStyle/>
          <a:p>
            <a:pPr algn="ctr"/>
            <a:r>
              <a:rPr lang="zh-TW" altLang="en-US" dirty="0">
                <a:solidFill>
                  <a:srgbClr val="FF0000"/>
                </a:solidFill>
              </a:rPr>
              <a:t>悟罪悔罪</a:t>
            </a:r>
          </a:p>
        </p:txBody>
      </p:sp>
      <p:sp>
        <p:nvSpPr>
          <p:cNvPr id="3075" name="Rectangle 3">
            <a:extLst>
              <a:ext uri="{FF2B5EF4-FFF2-40B4-BE49-F238E27FC236}">
                <a16:creationId xmlns:a16="http://schemas.microsoft.com/office/drawing/2014/main" id="{F379C238-48C0-4405-B3A4-02E525A8B4C4}"/>
              </a:ext>
            </a:extLst>
          </p:cNvPr>
          <p:cNvSpPr>
            <a:spLocks noGrp="1" noChangeArrowheads="1"/>
          </p:cNvSpPr>
          <p:nvPr>
            <p:ph idx="1"/>
          </p:nvPr>
        </p:nvSpPr>
        <p:spPr>
          <a:xfrm>
            <a:off x="152400" y="914400"/>
            <a:ext cx="11125200" cy="5714999"/>
          </a:xfrm>
          <a:solidFill>
            <a:schemeClr val="bg1">
              <a:alpha val="69000"/>
            </a:schemeClr>
          </a:solidFill>
        </p:spPr>
        <p:txBody>
          <a:bodyPr>
            <a:normAutofit/>
          </a:bodyPr>
          <a:lstStyle/>
          <a:p>
            <a:pPr marL="0" indent="0">
              <a:buNone/>
            </a:pPr>
            <a:r>
              <a:rPr lang="zh-TW" altLang="en-US" sz="3600" dirty="0"/>
              <a:t>小時候，英國還有死刑。哪一天有人要被行刑，我往往會在那一天早上，突然從夢中驚醒過來，然後感到懼怕</a:t>
            </a:r>
            <a:endParaRPr lang="en-US" altLang="zh-TW" sz="3600" dirty="0"/>
          </a:p>
          <a:p>
            <a:pPr marL="0" indent="0">
              <a:buNone/>
            </a:pPr>
            <a:r>
              <a:rPr lang="zh-TW" altLang="en-US" sz="3600" dirty="0"/>
              <a:t>試想想，如果有一天我們從夢中醒過來，意識到自己居然已是被判刑的囚犯，並且記起來那一天就是行刑之日，那會是一種什麼樣的感受呢？</a:t>
            </a:r>
            <a:r>
              <a:rPr lang="zh-TW" altLang="en-US" sz="3600" dirty="0">
                <a:solidFill>
                  <a:srgbClr val="FF0000"/>
                </a:solidFill>
              </a:rPr>
              <a:t>「覺醒</a:t>
            </a:r>
            <a:r>
              <a:rPr lang="en-US" altLang="zh-TW" sz="3600" dirty="0">
                <a:solidFill>
                  <a:srgbClr val="FF0000"/>
                </a:solidFill>
              </a:rPr>
              <a:t>awakening</a:t>
            </a:r>
            <a:r>
              <a:rPr lang="zh-TW" altLang="en-US" sz="3600" dirty="0">
                <a:solidFill>
                  <a:srgbClr val="FF0000"/>
                </a:solidFill>
              </a:rPr>
              <a:t>」</a:t>
            </a:r>
            <a:r>
              <a:rPr lang="zh-TW" altLang="en-US" sz="3600" dirty="0"/>
              <a:t>就是上帝向人的呼喚，一種心靈裏的過程，而這種呼喚就是讓人察覺到，自己在上帝面前的光景正像剛才所說的那般可怕。它讓我們覺悟到，我們因自己的罪已是被判死刑的人了，除非我們想辦法找人來救我們</a:t>
            </a:r>
            <a:endParaRPr lang="en-US" altLang="zh-TW" sz="3600" dirty="0"/>
          </a:p>
        </p:txBody>
      </p:sp>
    </p:spTree>
    <p:extLst>
      <p:ext uri="{BB962C8B-B14F-4D97-AF65-F5344CB8AC3E}">
        <p14:creationId xmlns:p14="http://schemas.microsoft.com/office/powerpoint/2010/main" val="19699670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theme/theme1.xml><?xml version="1.0" encoding="utf-8"?>
<a:theme xmlns:a="http://schemas.openxmlformats.org/drawingml/2006/main" name="Ocea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26586</TotalTime>
  <Words>4308</Words>
  <Application>Microsoft Office PowerPoint</Application>
  <PresentationFormat>Widescreen</PresentationFormat>
  <Paragraphs>132</Paragraphs>
  <Slides>27</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Calibri Light</vt:lpstr>
      <vt:lpstr>Times New Roman</vt:lpstr>
      <vt:lpstr>Ocean</vt:lpstr>
      <vt:lpstr>磐石之上（5）</vt:lpstr>
      <vt:lpstr>磐石之上   The Christian Life -- A Doctrinal Introduction</vt:lpstr>
      <vt:lpstr>『知』 道為要『行』 道 </vt:lpstr>
      <vt:lpstr>上帝的計畫 </vt:lpstr>
      <vt:lpstr>神的恩召 </vt:lpstr>
      <vt:lpstr>有效的呼召  </vt:lpstr>
      <vt:lpstr>有效的呼召  </vt:lpstr>
      <vt:lpstr>悟罪悔罪</vt:lpstr>
      <vt:lpstr>悟罪悔罪</vt:lpstr>
      <vt:lpstr>悟罪悔罪</vt:lpstr>
      <vt:lpstr>悟罪悔罪</vt:lpstr>
      <vt:lpstr>使人知罪的是誰</vt:lpstr>
      <vt:lpstr>使人知罪的是誰</vt:lpstr>
      <vt:lpstr>使人知罪的是誰</vt:lpstr>
      <vt:lpstr>使人知罪的是誰</vt:lpstr>
      <vt:lpstr>使人知罪的是誰</vt:lpstr>
      <vt:lpstr>使人知罪的是誰</vt:lpstr>
      <vt:lpstr>使人知罪的是誰</vt:lpstr>
      <vt:lpstr>(i) 為罪而自責是必須的嗎？</vt:lpstr>
      <vt:lpstr>(i) 為罪而自責是必須的嗎？</vt:lpstr>
      <vt:lpstr>(i) 為罪而自責是必須的嗎？</vt:lpstr>
      <vt:lpstr>(i) 為罪而自責是必須的嗎？</vt:lpstr>
      <vt:lpstr>(ii) 為罪而自責要責備到什麼程度才足夠呢？</vt:lpstr>
      <vt:lpstr>(ii) 為罪而自責要責備到什麼程度才足夠呢？</vt:lpstr>
      <vt:lpstr>(iii) 為罪自責的目的是什麼？</vt:lpstr>
      <vt:lpstr>(iii) 為罪自責的目的是什麼？</vt:lpstr>
      <vt:lpstr>(iii) 為罪自責的目的是什麼？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开卷有益 (1)</dc:title>
  <dc:creator>Wei-hsung Lin</dc:creator>
  <cp:lastModifiedBy>Wei-hsung Lin</cp:lastModifiedBy>
  <cp:revision>7</cp:revision>
  <dcterms:created xsi:type="dcterms:W3CDTF">2019-10-27T22:58:47Z</dcterms:created>
  <dcterms:modified xsi:type="dcterms:W3CDTF">2021-12-15T07:19:46Z</dcterms:modified>
</cp:coreProperties>
</file>