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sldIdLst>
    <p:sldId id="256" r:id="rId2"/>
    <p:sldId id="290" r:id="rId3"/>
    <p:sldId id="306" r:id="rId4"/>
    <p:sldId id="322" r:id="rId5"/>
    <p:sldId id="329" r:id="rId6"/>
    <p:sldId id="333" r:id="rId7"/>
    <p:sldId id="341" r:id="rId8"/>
    <p:sldId id="348" r:id="rId9"/>
    <p:sldId id="351"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A4B0EF-F31B-40CD-8AFF-4534EE95E8B7}" v="164" dt="2021-11-30T03:39:24.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5" autoAdjust="0"/>
    <p:restoredTop sz="94660"/>
  </p:normalViewPr>
  <p:slideViewPr>
    <p:cSldViewPr>
      <p:cViewPr varScale="1">
        <p:scale>
          <a:sx n="80" d="100"/>
          <a:sy n="80" d="100"/>
        </p:scale>
        <p:origin x="114" y="3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hsung Lin" userId="27d5a8ae643e4031" providerId="LiveId" clId="{C5A4B0EF-F31B-40CD-8AFF-4534EE95E8B7}"/>
    <pc:docChg chg="undo custSel addSld delSld modSld sldOrd">
      <pc:chgData name="Wei-hsung Lin" userId="27d5a8ae643e4031" providerId="LiveId" clId="{C5A4B0EF-F31B-40CD-8AFF-4534EE95E8B7}" dt="2021-11-30T03:39:38.770" v="1047" actId="404"/>
      <pc:docMkLst>
        <pc:docMk/>
      </pc:docMkLst>
      <pc:sldChg chg="modSp mod">
        <pc:chgData name="Wei-hsung Lin" userId="27d5a8ae643e4031" providerId="LiveId" clId="{C5A4B0EF-F31B-40CD-8AFF-4534EE95E8B7}" dt="2021-11-29T01:44:35.482" v="1"/>
        <pc:sldMkLst>
          <pc:docMk/>
          <pc:sldMk cId="0" sldId="256"/>
        </pc:sldMkLst>
        <pc:spChg chg="mod">
          <ac:chgData name="Wei-hsung Lin" userId="27d5a8ae643e4031" providerId="LiveId" clId="{C5A4B0EF-F31B-40CD-8AFF-4534EE95E8B7}" dt="2021-11-29T01:44:30.982" v="0" actId="20577"/>
          <ac:spMkLst>
            <pc:docMk/>
            <pc:sldMk cId="0" sldId="256"/>
            <ac:spMk id="2050" creationId="{AEE374CF-E32B-4E20-9125-EC278CE685C5}"/>
          </ac:spMkLst>
        </pc:spChg>
        <pc:spChg chg="mod">
          <ac:chgData name="Wei-hsung Lin" userId="27d5a8ae643e4031" providerId="LiveId" clId="{C5A4B0EF-F31B-40CD-8AFF-4534EE95E8B7}" dt="2021-11-29T01:44:35.482" v="1"/>
          <ac:spMkLst>
            <pc:docMk/>
            <pc:sldMk cId="0" sldId="256"/>
            <ac:spMk id="2051" creationId="{D978EAF2-4A61-489B-B3FF-9FE5E3C8BC2E}"/>
          </ac:spMkLst>
        </pc:spChg>
      </pc:sldChg>
      <pc:sldChg chg="modSp modAnim">
        <pc:chgData name="Wei-hsung Lin" userId="27d5a8ae643e4031" providerId="LiveId" clId="{C5A4B0EF-F31B-40CD-8AFF-4534EE95E8B7}" dt="2021-11-29T03:39:46.822" v="262" actId="403"/>
        <pc:sldMkLst>
          <pc:docMk/>
          <pc:sldMk cId="1313148236" sldId="306"/>
        </pc:sldMkLst>
        <pc:spChg chg="mod">
          <ac:chgData name="Wei-hsung Lin" userId="27d5a8ae643e4031" providerId="LiveId" clId="{C5A4B0EF-F31B-40CD-8AFF-4534EE95E8B7}" dt="2021-11-29T01:44:54.455" v="2"/>
          <ac:spMkLst>
            <pc:docMk/>
            <pc:sldMk cId="1313148236" sldId="306"/>
            <ac:spMk id="3074" creationId="{A0BE27F2-B76E-4F1B-95CC-EEA20737F5CB}"/>
          </ac:spMkLst>
        </pc:spChg>
        <pc:spChg chg="mod">
          <ac:chgData name="Wei-hsung Lin" userId="27d5a8ae643e4031" providerId="LiveId" clId="{C5A4B0EF-F31B-40CD-8AFF-4534EE95E8B7}" dt="2021-11-29T03:39:46.822" v="262" actId="403"/>
          <ac:spMkLst>
            <pc:docMk/>
            <pc:sldMk cId="1313148236" sldId="306"/>
            <ac:spMk id="3075" creationId="{F379C238-48C0-4405-B3A4-02E525A8B4C4}"/>
          </ac:spMkLst>
        </pc:spChg>
      </pc:sldChg>
      <pc:sldChg chg="del">
        <pc:chgData name="Wei-hsung Lin" userId="27d5a8ae643e4031" providerId="LiveId" clId="{C5A4B0EF-F31B-40CD-8AFF-4534EE95E8B7}" dt="2021-11-29T01:46:25.796" v="10" actId="47"/>
        <pc:sldMkLst>
          <pc:docMk/>
          <pc:sldMk cId="2911438143" sldId="316"/>
        </pc:sldMkLst>
      </pc:sldChg>
      <pc:sldChg chg="modSp add del mod">
        <pc:chgData name="Wei-hsung Lin" userId="27d5a8ae643e4031" providerId="LiveId" clId="{C5A4B0EF-F31B-40CD-8AFF-4534EE95E8B7}" dt="2021-11-30T03:35:49.091" v="1027" actId="6549"/>
        <pc:sldMkLst>
          <pc:docMk/>
          <pc:sldMk cId="454903603" sldId="322"/>
        </pc:sldMkLst>
        <pc:spChg chg="mod">
          <ac:chgData name="Wei-hsung Lin" userId="27d5a8ae643e4031" providerId="LiveId" clId="{C5A4B0EF-F31B-40CD-8AFF-4534EE95E8B7}" dt="2021-11-30T03:35:49.091" v="1027" actId="6549"/>
          <ac:spMkLst>
            <pc:docMk/>
            <pc:sldMk cId="454903603" sldId="322"/>
            <ac:spMk id="3075" creationId="{F379C238-48C0-4405-B3A4-02E525A8B4C4}"/>
          </ac:spMkLst>
        </pc:spChg>
      </pc:sldChg>
      <pc:sldChg chg="modSp add del mod">
        <pc:chgData name="Wei-hsung Lin" userId="27d5a8ae643e4031" providerId="LiveId" clId="{C5A4B0EF-F31B-40CD-8AFF-4534EE95E8B7}" dt="2021-11-29T03:39:59.708" v="263" actId="47"/>
        <pc:sldMkLst>
          <pc:docMk/>
          <pc:sldMk cId="2446438363" sldId="327"/>
        </pc:sldMkLst>
        <pc:spChg chg="mod">
          <ac:chgData name="Wei-hsung Lin" userId="27d5a8ae643e4031" providerId="LiveId" clId="{C5A4B0EF-F31B-40CD-8AFF-4534EE95E8B7}" dt="2021-11-29T01:47:38.821" v="23"/>
          <ac:spMkLst>
            <pc:docMk/>
            <pc:sldMk cId="2446438363" sldId="327"/>
            <ac:spMk id="3074" creationId="{A0BE27F2-B76E-4F1B-95CC-EEA20737F5CB}"/>
          </ac:spMkLst>
        </pc:spChg>
        <pc:spChg chg="mod">
          <ac:chgData name="Wei-hsung Lin" userId="27d5a8ae643e4031" providerId="LiveId" clId="{C5A4B0EF-F31B-40CD-8AFF-4534EE95E8B7}" dt="2021-11-29T01:48:24.575" v="28" actId="27636"/>
          <ac:spMkLst>
            <pc:docMk/>
            <pc:sldMk cId="2446438363" sldId="327"/>
            <ac:spMk id="3075" creationId="{F379C238-48C0-4405-B3A4-02E525A8B4C4}"/>
          </ac:spMkLst>
        </pc:spChg>
      </pc:sldChg>
      <pc:sldChg chg="modSp mod">
        <pc:chgData name="Wei-hsung Lin" userId="27d5a8ae643e4031" providerId="LiveId" clId="{C5A4B0EF-F31B-40CD-8AFF-4534EE95E8B7}" dt="2021-11-30T03:36:10.016" v="1028" actId="6549"/>
        <pc:sldMkLst>
          <pc:docMk/>
          <pc:sldMk cId="3336013986" sldId="329"/>
        </pc:sldMkLst>
        <pc:spChg chg="mod">
          <ac:chgData name="Wei-hsung Lin" userId="27d5a8ae643e4031" providerId="LiveId" clId="{C5A4B0EF-F31B-40CD-8AFF-4534EE95E8B7}" dt="2021-11-30T03:36:10.016" v="1028" actId="6549"/>
          <ac:spMkLst>
            <pc:docMk/>
            <pc:sldMk cId="3336013986" sldId="329"/>
            <ac:spMk id="3075" creationId="{F379C238-48C0-4405-B3A4-02E525A8B4C4}"/>
          </ac:spMkLst>
        </pc:spChg>
      </pc:sldChg>
      <pc:sldChg chg="del">
        <pc:chgData name="Wei-hsung Lin" userId="27d5a8ae643e4031" providerId="LiveId" clId="{C5A4B0EF-F31B-40CD-8AFF-4534EE95E8B7}" dt="2021-11-29T01:49:15.731" v="31" actId="47"/>
        <pc:sldMkLst>
          <pc:docMk/>
          <pc:sldMk cId="3888721807" sldId="331"/>
        </pc:sldMkLst>
      </pc:sldChg>
      <pc:sldChg chg="modSp add del mod">
        <pc:chgData name="Wei-hsung Lin" userId="27d5a8ae643e4031" providerId="LiveId" clId="{C5A4B0EF-F31B-40CD-8AFF-4534EE95E8B7}" dt="2021-11-29T03:26:55.364" v="180"/>
        <pc:sldMkLst>
          <pc:docMk/>
          <pc:sldMk cId="3672217278" sldId="333"/>
        </pc:sldMkLst>
        <pc:spChg chg="mod">
          <ac:chgData name="Wei-hsung Lin" userId="27d5a8ae643e4031" providerId="LiveId" clId="{C5A4B0EF-F31B-40CD-8AFF-4534EE95E8B7}" dt="2021-11-29T01:50:26.229" v="34" actId="207"/>
          <ac:spMkLst>
            <pc:docMk/>
            <pc:sldMk cId="3672217278" sldId="333"/>
            <ac:spMk id="3074" creationId="{A0BE27F2-B76E-4F1B-95CC-EEA20737F5CB}"/>
          </ac:spMkLst>
        </pc:spChg>
        <pc:spChg chg="mod">
          <ac:chgData name="Wei-hsung Lin" userId="27d5a8ae643e4031" providerId="LiveId" clId="{C5A4B0EF-F31B-40CD-8AFF-4534EE95E8B7}" dt="2021-11-29T03:26:55.364" v="180"/>
          <ac:spMkLst>
            <pc:docMk/>
            <pc:sldMk cId="3672217278" sldId="333"/>
            <ac:spMk id="3075" creationId="{F379C238-48C0-4405-B3A4-02E525A8B4C4}"/>
          </ac:spMkLst>
        </pc:spChg>
      </pc:sldChg>
      <pc:sldChg chg="del">
        <pc:chgData name="Wei-hsung Lin" userId="27d5a8ae643e4031" providerId="LiveId" clId="{C5A4B0EF-F31B-40CD-8AFF-4534EE95E8B7}" dt="2021-11-29T01:51:16.636" v="42" actId="47"/>
        <pc:sldMkLst>
          <pc:docMk/>
          <pc:sldMk cId="2842083404" sldId="334"/>
        </pc:sldMkLst>
      </pc:sldChg>
      <pc:sldChg chg="del">
        <pc:chgData name="Wei-hsung Lin" userId="27d5a8ae643e4031" providerId="LiveId" clId="{C5A4B0EF-F31B-40CD-8AFF-4534EE95E8B7}" dt="2021-11-29T01:51:19.342" v="43" actId="47"/>
        <pc:sldMkLst>
          <pc:docMk/>
          <pc:sldMk cId="2558876219" sldId="335"/>
        </pc:sldMkLst>
      </pc:sldChg>
      <pc:sldChg chg="del">
        <pc:chgData name="Wei-hsung Lin" userId="27d5a8ae643e4031" providerId="LiveId" clId="{C5A4B0EF-F31B-40CD-8AFF-4534EE95E8B7}" dt="2021-11-29T01:51:21.176" v="44" actId="47"/>
        <pc:sldMkLst>
          <pc:docMk/>
          <pc:sldMk cId="2708261902" sldId="336"/>
        </pc:sldMkLst>
      </pc:sldChg>
      <pc:sldChg chg="del">
        <pc:chgData name="Wei-hsung Lin" userId="27d5a8ae643e4031" providerId="LiveId" clId="{C5A4B0EF-F31B-40CD-8AFF-4534EE95E8B7}" dt="2021-11-29T01:51:49.882" v="48" actId="47"/>
        <pc:sldMkLst>
          <pc:docMk/>
          <pc:sldMk cId="2112279112" sldId="337"/>
        </pc:sldMkLst>
      </pc:sldChg>
      <pc:sldChg chg="del">
        <pc:chgData name="Wei-hsung Lin" userId="27d5a8ae643e4031" providerId="LiveId" clId="{C5A4B0EF-F31B-40CD-8AFF-4534EE95E8B7}" dt="2021-11-29T01:52:32.408" v="51" actId="47"/>
        <pc:sldMkLst>
          <pc:docMk/>
          <pc:sldMk cId="84222429" sldId="338"/>
        </pc:sldMkLst>
      </pc:sldChg>
      <pc:sldChg chg="del">
        <pc:chgData name="Wei-hsung Lin" userId="27d5a8ae643e4031" providerId="LiveId" clId="{C5A4B0EF-F31B-40CD-8AFF-4534EE95E8B7}" dt="2021-11-29T01:54:49.824" v="78" actId="47"/>
        <pc:sldMkLst>
          <pc:docMk/>
          <pc:sldMk cId="2863270748" sldId="339"/>
        </pc:sldMkLst>
      </pc:sldChg>
      <pc:sldChg chg="del">
        <pc:chgData name="Wei-hsung Lin" userId="27d5a8ae643e4031" providerId="LiveId" clId="{C5A4B0EF-F31B-40CD-8AFF-4534EE95E8B7}" dt="2021-11-29T01:54:51.757" v="79" actId="47"/>
        <pc:sldMkLst>
          <pc:docMk/>
          <pc:sldMk cId="1989914071" sldId="340"/>
        </pc:sldMkLst>
      </pc:sldChg>
      <pc:sldChg chg="modSp mod">
        <pc:chgData name="Wei-hsung Lin" userId="27d5a8ae643e4031" providerId="LiveId" clId="{C5A4B0EF-F31B-40CD-8AFF-4534EE95E8B7}" dt="2021-11-29T01:55:14.666" v="91"/>
        <pc:sldMkLst>
          <pc:docMk/>
          <pc:sldMk cId="3717386234" sldId="341"/>
        </pc:sldMkLst>
        <pc:spChg chg="mod">
          <ac:chgData name="Wei-hsung Lin" userId="27d5a8ae643e4031" providerId="LiveId" clId="{C5A4B0EF-F31B-40CD-8AFF-4534EE95E8B7}" dt="2021-11-29T01:55:14.666" v="91"/>
          <ac:spMkLst>
            <pc:docMk/>
            <pc:sldMk cId="3717386234" sldId="341"/>
            <ac:spMk id="3075" creationId="{F379C238-48C0-4405-B3A4-02E525A8B4C4}"/>
          </ac:spMkLst>
        </pc:spChg>
      </pc:sldChg>
      <pc:sldChg chg="del">
        <pc:chgData name="Wei-hsung Lin" userId="27d5a8ae643e4031" providerId="LiveId" clId="{C5A4B0EF-F31B-40CD-8AFF-4534EE95E8B7}" dt="2021-11-29T01:55:36.584" v="92" actId="47"/>
        <pc:sldMkLst>
          <pc:docMk/>
          <pc:sldMk cId="3952394419" sldId="342"/>
        </pc:sldMkLst>
      </pc:sldChg>
      <pc:sldChg chg="del">
        <pc:chgData name="Wei-hsung Lin" userId="27d5a8ae643e4031" providerId="LiveId" clId="{C5A4B0EF-F31B-40CD-8AFF-4534EE95E8B7}" dt="2021-11-29T01:56:26.471" v="107" actId="47"/>
        <pc:sldMkLst>
          <pc:docMk/>
          <pc:sldMk cId="3130701000" sldId="343"/>
        </pc:sldMkLst>
      </pc:sldChg>
      <pc:sldChg chg="del">
        <pc:chgData name="Wei-hsung Lin" userId="27d5a8ae643e4031" providerId="LiveId" clId="{C5A4B0EF-F31B-40CD-8AFF-4534EE95E8B7}" dt="2021-11-29T01:56:27.829" v="108" actId="47"/>
        <pc:sldMkLst>
          <pc:docMk/>
          <pc:sldMk cId="1843017028" sldId="344"/>
        </pc:sldMkLst>
      </pc:sldChg>
      <pc:sldChg chg="del">
        <pc:chgData name="Wei-hsung Lin" userId="27d5a8ae643e4031" providerId="LiveId" clId="{C5A4B0EF-F31B-40CD-8AFF-4534EE95E8B7}" dt="2021-11-29T01:56:28.863" v="109" actId="47"/>
        <pc:sldMkLst>
          <pc:docMk/>
          <pc:sldMk cId="1565860225" sldId="345"/>
        </pc:sldMkLst>
      </pc:sldChg>
      <pc:sldChg chg="del">
        <pc:chgData name="Wei-hsung Lin" userId="27d5a8ae643e4031" providerId="LiveId" clId="{C5A4B0EF-F31B-40CD-8AFF-4534EE95E8B7}" dt="2021-11-29T01:56:30.832" v="110" actId="47"/>
        <pc:sldMkLst>
          <pc:docMk/>
          <pc:sldMk cId="1398461281" sldId="346"/>
        </pc:sldMkLst>
      </pc:sldChg>
      <pc:sldChg chg="del">
        <pc:chgData name="Wei-hsung Lin" userId="27d5a8ae643e4031" providerId="LiveId" clId="{C5A4B0EF-F31B-40CD-8AFF-4534EE95E8B7}" dt="2021-11-29T01:56:33.132" v="111" actId="47"/>
        <pc:sldMkLst>
          <pc:docMk/>
          <pc:sldMk cId="3244781194" sldId="347"/>
        </pc:sldMkLst>
      </pc:sldChg>
      <pc:sldChg chg="modSp mod">
        <pc:chgData name="Wei-hsung Lin" userId="27d5a8ae643e4031" providerId="LiveId" clId="{C5A4B0EF-F31B-40CD-8AFF-4534EE95E8B7}" dt="2021-11-29T03:29:18.421" v="197" actId="6549"/>
        <pc:sldMkLst>
          <pc:docMk/>
          <pc:sldMk cId="3967216587" sldId="348"/>
        </pc:sldMkLst>
        <pc:spChg chg="mod">
          <ac:chgData name="Wei-hsung Lin" userId="27d5a8ae643e4031" providerId="LiveId" clId="{C5A4B0EF-F31B-40CD-8AFF-4534EE95E8B7}" dt="2021-11-29T03:29:18.421" v="197" actId="6549"/>
          <ac:spMkLst>
            <pc:docMk/>
            <pc:sldMk cId="3967216587" sldId="348"/>
            <ac:spMk id="3075" creationId="{F379C238-48C0-4405-B3A4-02E525A8B4C4}"/>
          </ac:spMkLst>
        </pc:spChg>
      </pc:sldChg>
      <pc:sldChg chg="del">
        <pc:chgData name="Wei-hsung Lin" userId="27d5a8ae643e4031" providerId="LiveId" clId="{C5A4B0EF-F31B-40CD-8AFF-4534EE95E8B7}" dt="2021-11-29T03:28:58.368" v="195" actId="47"/>
        <pc:sldMkLst>
          <pc:docMk/>
          <pc:sldMk cId="4238212188" sldId="349"/>
        </pc:sldMkLst>
      </pc:sldChg>
      <pc:sldChg chg="del">
        <pc:chgData name="Wei-hsung Lin" userId="27d5a8ae643e4031" providerId="LiveId" clId="{C5A4B0EF-F31B-40CD-8AFF-4534EE95E8B7}" dt="2021-11-29T03:29:36.627" v="198" actId="47"/>
        <pc:sldMkLst>
          <pc:docMk/>
          <pc:sldMk cId="4246177128" sldId="350"/>
        </pc:sldMkLst>
      </pc:sldChg>
      <pc:sldChg chg="modSp mod">
        <pc:chgData name="Wei-hsung Lin" userId="27d5a8ae643e4031" providerId="LiveId" clId="{C5A4B0EF-F31B-40CD-8AFF-4534EE95E8B7}" dt="2021-11-29T03:31:17.771" v="211"/>
        <pc:sldMkLst>
          <pc:docMk/>
          <pc:sldMk cId="1999611128" sldId="351"/>
        </pc:sldMkLst>
        <pc:spChg chg="mod">
          <ac:chgData name="Wei-hsung Lin" userId="27d5a8ae643e4031" providerId="LiveId" clId="{C5A4B0EF-F31B-40CD-8AFF-4534EE95E8B7}" dt="2021-11-29T03:31:17.771" v="211"/>
          <ac:spMkLst>
            <pc:docMk/>
            <pc:sldMk cId="1999611128" sldId="351"/>
            <ac:spMk id="3075" creationId="{F379C238-48C0-4405-B3A4-02E525A8B4C4}"/>
          </ac:spMkLst>
        </pc:spChg>
      </pc:sldChg>
      <pc:sldChg chg="del">
        <pc:chgData name="Wei-hsung Lin" userId="27d5a8ae643e4031" providerId="LiveId" clId="{C5A4B0EF-F31B-40CD-8AFF-4534EE95E8B7}" dt="2021-11-29T03:31:21.131" v="212" actId="47"/>
        <pc:sldMkLst>
          <pc:docMk/>
          <pc:sldMk cId="3075091410" sldId="352"/>
        </pc:sldMkLst>
      </pc:sldChg>
      <pc:sldChg chg="del">
        <pc:chgData name="Wei-hsung Lin" userId="27d5a8ae643e4031" providerId="LiveId" clId="{C5A4B0EF-F31B-40CD-8AFF-4534EE95E8B7}" dt="2021-11-29T03:31:32.613" v="213" actId="47"/>
        <pc:sldMkLst>
          <pc:docMk/>
          <pc:sldMk cId="2390240731" sldId="353"/>
        </pc:sldMkLst>
      </pc:sldChg>
      <pc:sldChg chg="add del">
        <pc:chgData name="Wei-hsung Lin" userId="27d5a8ae643e4031" providerId="LiveId" clId="{C5A4B0EF-F31B-40CD-8AFF-4534EE95E8B7}" dt="2021-11-29T03:32:08.169" v="220" actId="47"/>
        <pc:sldMkLst>
          <pc:docMk/>
          <pc:sldMk cId="4009334130" sldId="354"/>
        </pc:sldMkLst>
      </pc:sldChg>
      <pc:sldChg chg="add del">
        <pc:chgData name="Wei-hsung Lin" userId="27d5a8ae643e4031" providerId="LiveId" clId="{C5A4B0EF-F31B-40CD-8AFF-4534EE95E8B7}" dt="2021-11-29T03:32:23.057" v="221" actId="47"/>
        <pc:sldMkLst>
          <pc:docMk/>
          <pc:sldMk cId="2454628469" sldId="355"/>
        </pc:sldMkLst>
      </pc:sldChg>
      <pc:sldChg chg="modSp add del mod">
        <pc:chgData name="Wei-hsung Lin" userId="27d5a8ae643e4031" providerId="LiveId" clId="{C5A4B0EF-F31B-40CD-8AFF-4534EE95E8B7}" dt="2021-11-30T03:39:38.770" v="1047" actId="404"/>
        <pc:sldMkLst>
          <pc:docMk/>
          <pc:sldMk cId="2598722242" sldId="356"/>
        </pc:sldMkLst>
        <pc:spChg chg="mod">
          <ac:chgData name="Wei-hsung Lin" userId="27d5a8ae643e4031" providerId="LiveId" clId="{C5A4B0EF-F31B-40CD-8AFF-4534EE95E8B7}" dt="2021-11-29T03:34:43.866" v="246" actId="207"/>
          <ac:spMkLst>
            <pc:docMk/>
            <pc:sldMk cId="2598722242" sldId="356"/>
            <ac:spMk id="3074" creationId="{A0BE27F2-B76E-4F1B-95CC-EEA20737F5CB}"/>
          </ac:spMkLst>
        </pc:spChg>
        <pc:spChg chg="mod">
          <ac:chgData name="Wei-hsung Lin" userId="27d5a8ae643e4031" providerId="LiveId" clId="{C5A4B0EF-F31B-40CD-8AFF-4534EE95E8B7}" dt="2021-11-30T03:39:38.770" v="1047" actId="404"/>
          <ac:spMkLst>
            <pc:docMk/>
            <pc:sldMk cId="2598722242" sldId="356"/>
            <ac:spMk id="3075" creationId="{F379C238-48C0-4405-B3A4-02E525A8B4C4}"/>
          </ac:spMkLst>
        </pc:spChg>
      </pc:sldChg>
      <pc:sldChg chg="modSp mod">
        <pc:chgData name="Wei-hsung Lin" userId="27d5a8ae643e4031" providerId="LiveId" clId="{C5A4B0EF-F31B-40CD-8AFF-4534EE95E8B7}" dt="2021-11-29T05:40:00.446" v="329" actId="207"/>
        <pc:sldMkLst>
          <pc:docMk/>
          <pc:sldMk cId="4210352590" sldId="357"/>
        </pc:sldMkLst>
        <pc:spChg chg="mod">
          <ac:chgData name="Wei-hsung Lin" userId="27d5a8ae643e4031" providerId="LiveId" clId="{C5A4B0EF-F31B-40CD-8AFF-4534EE95E8B7}" dt="2021-11-29T05:40:00.446" v="329" actId="207"/>
          <ac:spMkLst>
            <pc:docMk/>
            <pc:sldMk cId="4210352590" sldId="357"/>
            <ac:spMk id="3074" creationId="{A0BE27F2-B76E-4F1B-95CC-EEA20737F5CB}"/>
          </ac:spMkLst>
        </pc:spChg>
        <pc:spChg chg="mod">
          <ac:chgData name="Wei-hsung Lin" userId="27d5a8ae643e4031" providerId="LiveId" clId="{C5A4B0EF-F31B-40CD-8AFF-4534EE95E8B7}" dt="2021-11-29T03:45:17.393" v="294" actId="6549"/>
          <ac:spMkLst>
            <pc:docMk/>
            <pc:sldMk cId="4210352590" sldId="357"/>
            <ac:spMk id="3075" creationId="{F379C238-48C0-4405-B3A4-02E525A8B4C4}"/>
          </ac:spMkLst>
        </pc:spChg>
      </pc:sldChg>
      <pc:sldChg chg="modSp mod">
        <pc:chgData name="Wei-hsung Lin" userId="27d5a8ae643e4031" providerId="LiveId" clId="{C5A4B0EF-F31B-40CD-8AFF-4534EE95E8B7}" dt="2021-11-29T05:40:52.227" v="337" actId="6549"/>
        <pc:sldMkLst>
          <pc:docMk/>
          <pc:sldMk cId="2241846715" sldId="358"/>
        </pc:sldMkLst>
        <pc:spChg chg="mod">
          <ac:chgData name="Wei-hsung Lin" userId="27d5a8ae643e4031" providerId="LiveId" clId="{C5A4B0EF-F31B-40CD-8AFF-4534EE95E8B7}" dt="2021-11-29T05:40:04.904" v="330"/>
          <ac:spMkLst>
            <pc:docMk/>
            <pc:sldMk cId="2241846715" sldId="358"/>
            <ac:spMk id="3074" creationId="{A0BE27F2-B76E-4F1B-95CC-EEA20737F5CB}"/>
          </ac:spMkLst>
        </pc:spChg>
        <pc:spChg chg="mod">
          <ac:chgData name="Wei-hsung Lin" userId="27d5a8ae643e4031" providerId="LiveId" clId="{C5A4B0EF-F31B-40CD-8AFF-4534EE95E8B7}" dt="2021-11-29T05:40:52.227" v="337" actId="6549"/>
          <ac:spMkLst>
            <pc:docMk/>
            <pc:sldMk cId="2241846715" sldId="358"/>
            <ac:spMk id="3075" creationId="{F379C238-48C0-4405-B3A4-02E525A8B4C4}"/>
          </ac:spMkLst>
        </pc:spChg>
      </pc:sldChg>
      <pc:sldChg chg="modSp add mod">
        <pc:chgData name="Wei-hsung Lin" userId="27d5a8ae643e4031" providerId="LiveId" clId="{C5A4B0EF-F31B-40CD-8AFF-4534EE95E8B7}" dt="2021-11-29T05:42:01.786" v="349" actId="207"/>
        <pc:sldMkLst>
          <pc:docMk/>
          <pc:sldMk cId="2284787708" sldId="359"/>
        </pc:sldMkLst>
        <pc:spChg chg="mod">
          <ac:chgData name="Wei-hsung Lin" userId="27d5a8ae643e4031" providerId="LiveId" clId="{C5A4B0EF-F31B-40CD-8AFF-4534EE95E8B7}" dt="2021-11-29T05:42:01.786" v="349" actId="207"/>
          <ac:spMkLst>
            <pc:docMk/>
            <pc:sldMk cId="2284787708" sldId="359"/>
            <ac:spMk id="3075" creationId="{F379C238-48C0-4405-B3A4-02E525A8B4C4}"/>
          </ac:spMkLst>
        </pc:spChg>
      </pc:sldChg>
      <pc:sldChg chg="modSp add mod">
        <pc:chgData name="Wei-hsung Lin" userId="27d5a8ae643e4031" providerId="LiveId" clId="{C5A4B0EF-F31B-40CD-8AFF-4534EE95E8B7}" dt="2021-11-29T05:45:42.618" v="383" actId="207"/>
        <pc:sldMkLst>
          <pc:docMk/>
          <pc:sldMk cId="2793292513" sldId="360"/>
        </pc:sldMkLst>
        <pc:spChg chg="mod">
          <ac:chgData name="Wei-hsung Lin" userId="27d5a8ae643e4031" providerId="LiveId" clId="{C5A4B0EF-F31B-40CD-8AFF-4534EE95E8B7}" dt="2021-11-29T05:45:42.618" v="383" actId="207"/>
          <ac:spMkLst>
            <pc:docMk/>
            <pc:sldMk cId="2793292513" sldId="360"/>
            <ac:spMk id="3075" creationId="{F379C238-48C0-4405-B3A4-02E525A8B4C4}"/>
          </ac:spMkLst>
        </pc:spChg>
      </pc:sldChg>
      <pc:sldChg chg="modSp add mod">
        <pc:chgData name="Wei-hsung Lin" userId="27d5a8ae643e4031" providerId="LiveId" clId="{C5A4B0EF-F31B-40CD-8AFF-4534EE95E8B7}" dt="2021-11-29T05:47:46.636" v="405" actId="27636"/>
        <pc:sldMkLst>
          <pc:docMk/>
          <pc:sldMk cId="3939191804" sldId="361"/>
        </pc:sldMkLst>
        <pc:spChg chg="mod">
          <ac:chgData name="Wei-hsung Lin" userId="27d5a8ae643e4031" providerId="LiveId" clId="{C5A4B0EF-F31B-40CD-8AFF-4534EE95E8B7}" dt="2021-11-29T05:47:46.636" v="405" actId="27636"/>
          <ac:spMkLst>
            <pc:docMk/>
            <pc:sldMk cId="3939191804" sldId="361"/>
            <ac:spMk id="3075" creationId="{F379C238-48C0-4405-B3A4-02E525A8B4C4}"/>
          </ac:spMkLst>
        </pc:spChg>
      </pc:sldChg>
      <pc:sldChg chg="modSp add mod">
        <pc:chgData name="Wei-hsung Lin" userId="27d5a8ae643e4031" providerId="LiveId" clId="{C5A4B0EF-F31B-40CD-8AFF-4534EE95E8B7}" dt="2021-11-29T05:48:26.688" v="410" actId="6549"/>
        <pc:sldMkLst>
          <pc:docMk/>
          <pc:sldMk cId="1920795384" sldId="362"/>
        </pc:sldMkLst>
        <pc:spChg chg="mod">
          <ac:chgData name="Wei-hsung Lin" userId="27d5a8ae643e4031" providerId="LiveId" clId="{C5A4B0EF-F31B-40CD-8AFF-4534EE95E8B7}" dt="2021-11-29T05:48:26.688" v="410" actId="6549"/>
          <ac:spMkLst>
            <pc:docMk/>
            <pc:sldMk cId="1920795384" sldId="362"/>
            <ac:spMk id="3075" creationId="{F379C238-48C0-4405-B3A4-02E525A8B4C4}"/>
          </ac:spMkLst>
        </pc:spChg>
      </pc:sldChg>
      <pc:sldChg chg="modSp add mod">
        <pc:chgData name="Wei-hsung Lin" userId="27d5a8ae643e4031" providerId="LiveId" clId="{C5A4B0EF-F31B-40CD-8AFF-4534EE95E8B7}" dt="2021-11-29T06:03:54.093" v="433"/>
        <pc:sldMkLst>
          <pc:docMk/>
          <pc:sldMk cId="980281101" sldId="363"/>
        </pc:sldMkLst>
        <pc:spChg chg="mod">
          <ac:chgData name="Wei-hsung Lin" userId="27d5a8ae643e4031" providerId="LiveId" clId="{C5A4B0EF-F31B-40CD-8AFF-4534EE95E8B7}" dt="2021-11-29T06:00:49.729" v="416" actId="113"/>
          <ac:spMkLst>
            <pc:docMk/>
            <pc:sldMk cId="980281101" sldId="363"/>
            <ac:spMk id="3074" creationId="{A0BE27F2-B76E-4F1B-95CC-EEA20737F5CB}"/>
          </ac:spMkLst>
        </pc:spChg>
        <pc:spChg chg="mod">
          <ac:chgData name="Wei-hsung Lin" userId="27d5a8ae643e4031" providerId="LiveId" clId="{C5A4B0EF-F31B-40CD-8AFF-4534EE95E8B7}" dt="2021-11-29T06:03:54.093" v="433"/>
          <ac:spMkLst>
            <pc:docMk/>
            <pc:sldMk cId="980281101" sldId="363"/>
            <ac:spMk id="3075" creationId="{F379C238-48C0-4405-B3A4-02E525A8B4C4}"/>
          </ac:spMkLst>
        </pc:spChg>
      </pc:sldChg>
      <pc:sldChg chg="modSp add mod">
        <pc:chgData name="Wei-hsung Lin" userId="27d5a8ae643e4031" providerId="LiveId" clId="{C5A4B0EF-F31B-40CD-8AFF-4534EE95E8B7}" dt="2021-11-29T06:06:40.576" v="463"/>
        <pc:sldMkLst>
          <pc:docMk/>
          <pc:sldMk cId="1767103568" sldId="364"/>
        </pc:sldMkLst>
        <pc:spChg chg="mod">
          <ac:chgData name="Wei-hsung Lin" userId="27d5a8ae643e4031" providerId="LiveId" clId="{C5A4B0EF-F31B-40CD-8AFF-4534EE95E8B7}" dt="2021-11-29T06:06:40.576" v="463"/>
          <ac:spMkLst>
            <pc:docMk/>
            <pc:sldMk cId="1767103568" sldId="364"/>
            <ac:spMk id="3075" creationId="{F379C238-48C0-4405-B3A4-02E525A8B4C4}"/>
          </ac:spMkLst>
        </pc:spChg>
      </pc:sldChg>
      <pc:sldChg chg="modSp add mod">
        <pc:chgData name="Wei-hsung Lin" userId="27d5a8ae643e4031" providerId="LiveId" clId="{C5A4B0EF-F31B-40CD-8AFF-4534EE95E8B7}" dt="2021-11-29T06:09:53.083" v="468" actId="21"/>
        <pc:sldMkLst>
          <pc:docMk/>
          <pc:sldMk cId="1249828291" sldId="365"/>
        </pc:sldMkLst>
        <pc:spChg chg="mod">
          <ac:chgData name="Wei-hsung Lin" userId="27d5a8ae643e4031" providerId="LiveId" clId="{C5A4B0EF-F31B-40CD-8AFF-4534EE95E8B7}" dt="2021-11-29T06:09:53.083" v="468" actId="21"/>
          <ac:spMkLst>
            <pc:docMk/>
            <pc:sldMk cId="1249828291" sldId="365"/>
            <ac:spMk id="3075" creationId="{F379C238-48C0-4405-B3A4-02E525A8B4C4}"/>
          </ac:spMkLst>
        </pc:spChg>
      </pc:sldChg>
      <pc:sldChg chg="modSp add mod">
        <pc:chgData name="Wei-hsung Lin" userId="27d5a8ae643e4031" providerId="LiveId" clId="{C5A4B0EF-F31B-40CD-8AFF-4534EE95E8B7}" dt="2021-11-29T06:11:14.145" v="486" actId="14100"/>
        <pc:sldMkLst>
          <pc:docMk/>
          <pc:sldMk cId="2089540801" sldId="366"/>
        </pc:sldMkLst>
        <pc:spChg chg="mod">
          <ac:chgData name="Wei-hsung Lin" userId="27d5a8ae643e4031" providerId="LiveId" clId="{C5A4B0EF-F31B-40CD-8AFF-4534EE95E8B7}" dt="2021-11-29T06:10:59.444" v="485" actId="27636"/>
          <ac:spMkLst>
            <pc:docMk/>
            <pc:sldMk cId="2089540801" sldId="366"/>
            <ac:spMk id="3074" creationId="{A0BE27F2-B76E-4F1B-95CC-EEA20737F5CB}"/>
          </ac:spMkLst>
        </pc:spChg>
        <pc:spChg chg="mod">
          <ac:chgData name="Wei-hsung Lin" userId="27d5a8ae643e4031" providerId="LiveId" clId="{C5A4B0EF-F31B-40CD-8AFF-4534EE95E8B7}" dt="2021-11-29T06:11:14.145" v="486" actId="14100"/>
          <ac:spMkLst>
            <pc:docMk/>
            <pc:sldMk cId="2089540801" sldId="366"/>
            <ac:spMk id="3075" creationId="{F379C238-48C0-4405-B3A4-02E525A8B4C4}"/>
          </ac:spMkLst>
        </pc:spChg>
      </pc:sldChg>
      <pc:sldChg chg="modSp add mod">
        <pc:chgData name="Wei-hsung Lin" userId="27d5a8ae643e4031" providerId="LiveId" clId="{C5A4B0EF-F31B-40CD-8AFF-4534EE95E8B7}" dt="2021-11-29T06:12:51.771" v="509"/>
        <pc:sldMkLst>
          <pc:docMk/>
          <pc:sldMk cId="720683990" sldId="367"/>
        </pc:sldMkLst>
        <pc:spChg chg="mod">
          <ac:chgData name="Wei-hsung Lin" userId="27d5a8ae643e4031" providerId="LiveId" clId="{C5A4B0EF-F31B-40CD-8AFF-4534EE95E8B7}" dt="2021-11-29T06:12:51.771" v="509"/>
          <ac:spMkLst>
            <pc:docMk/>
            <pc:sldMk cId="720683990" sldId="367"/>
            <ac:spMk id="3075" creationId="{F379C238-48C0-4405-B3A4-02E525A8B4C4}"/>
          </ac:spMkLst>
        </pc:spChg>
      </pc:sldChg>
      <pc:sldChg chg="modSp add mod">
        <pc:chgData name="Wei-hsung Lin" userId="27d5a8ae643e4031" providerId="LiveId" clId="{C5A4B0EF-F31B-40CD-8AFF-4534EE95E8B7}" dt="2021-11-29T06:14:41.260" v="514" actId="20577"/>
        <pc:sldMkLst>
          <pc:docMk/>
          <pc:sldMk cId="2904952740" sldId="368"/>
        </pc:sldMkLst>
        <pc:spChg chg="mod">
          <ac:chgData name="Wei-hsung Lin" userId="27d5a8ae643e4031" providerId="LiveId" clId="{C5A4B0EF-F31B-40CD-8AFF-4534EE95E8B7}" dt="2021-11-29T06:14:41.260" v="514" actId="20577"/>
          <ac:spMkLst>
            <pc:docMk/>
            <pc:sldMk cId="2904952740" sldId="368"/>
            <ac:spMk id="3075" creationId="{F379C238-48C0-4405-B3A4-02E525A8B4C4}"/>
          </ac:spMkLst>
        </pc:spChg>
      </pc:sldChg>
      <pc:sldChg chg="modSp add mod">
        <pc:chgData name="Wei-hsung Lin" userId="27d5a8ae643e4031" providerId="LiveId" clId="{C5A4B0EF-F31B-40CD-8AFF-4534EE95E8B7}" dt="2021-11-29T06:16:37.901" v="527" actId="6549"/>
        <pc:sldMkLst>
          <pc:docMk/>
          <pc:sldMk cId="2311441401" sldId="369"/>
        </pc:sldMkLst>
        <pc:spChg chg="mod">
          <ac:chgData name="Wei-hsung Lin" userId="27d5a8ae643e4031" providerId="LiveId" clId="{C5A4B0EF-F31B-40CD-8AFF-4534EE95E8B7}" dt="2021-11-29T06:16:37.901" v="527" actId="6549"/>
          <ac:spMkLst>
            <pc:docMk/>
            <pc:sldMk cId="2311441401" sldId="369"/>
            <ac:spMk id="3075" creationId="{F379C238-48C0-4405-B3A4-02E525A8B4C4}"/>
          </ac:spMkLst>
        </pc:spChg>
      </pc:sldChg>
      <pc:sldChg chg="modSp add mod">
        <pc:chgData name="Wei-hsung Lin" userId="27d5a8ae643e4031" providerId="LiveId" clId="{C5A4B0EF-F31B-40CD-8AFF-4534EE95E8B7}" dt="2021-11-29T07:26:46.323" v="548" actId="20577"/>
        <pc:sldMkLst>
          <pc:docMk/>
          <pc:sldMk cId="1386932491" sldId="370"/>
        </pc:sldMkLst>
        <pc:spChg chg="mod">
          <ac:chgData name="Wei-hsung Lin" userId="27d5a8ae643e4031" providerId="LiveId" clId="{C5A4B0EF-F31B-40CD-8AFF-4534EE95E8B7}" dt="2021-11-29T07:25:41.556" v="532" actId="207"/>
          <ac:spMkLst>
            <pc:docMk/>
            <pc:sldMk cId="1386932491" sldId="370"/>
            <ac:spMk id="3074" creationId="{A0BE27F2-B76E-4F1B-95CC-EEA20737F5CB}"/>
          </ac:spMkLst>
        </pc:spChg>
        <pc:spChg chg="mod">
          <ac:chgData name="Wei-hsung Lin" userId="27d5a8ae643e4031" providerId="LiveId" clId="{C5A4B0EF-F31B-40CD-8AFF-4534EE95E8B7}" dt="2021-11-29T07:26:46.323" v="548" actId="20577"/>
          <ac:spMkLst>
            <pc:docMk/>
            <pc:sldMk cId="1386932491" sldId="370"/>
            <ac:spMk id="3075" creationId="{F379C238-48C0-4405-B3A4-02E525A8B4C4}"/>
          </ac:spMkLst>
        </pc:spChg>
      </pc:sldChg>
      <pc:sldChg chg="modSp add mod">
        <pc:chgData name="Wei-hsung Lin" userId="27d5a8ae643e4031" providerId="LiveId" clId="{C5A4B0EF-F31B-40CD-8AFF-4534EE95E8B7}" dt="2021-11-29T07:30:13.978" v="575"/>
        <pc:sldMkLst>
          <pc:docMk/>
          <pc:sldMk cId="1870093927" sldId="371"/>
        </pc:sldMkLst>
        <pc:spChg chg="mod">
          <ac:chgData name="Wei-hsung Lin" userId="27d5a8ae643e4031" providerId="LiveId" clId="{C5A4B0EF-F31B-40CD-8AFF-4534EE95E8B7}" dt="2021-11-29T07:30:13.978" v="575"/>
          <ac:spMkLst>
            <pc:docMk/>
            <pc:sldMk cId="1870093927" sldId="371"/>
            <ac:spMk id="3075" creationId="{F379C238-48C0-4405-B3A4-02E525A8B4C4}"/>
          </ac:spMkLst>
        </pc:spChg>
      </pc:sldChg>
      <pc:sldChg chg="modSp add mod">
        <pc:chgData name="Wei-hsung Lin" userId="27d5a8ae643e4031" providerId="LiveId" clId="{C5A4B0EF-F31B-40CD-8AFF-4534EE95E8B7}" dt="2021-11-29T07:31:10.706" v="584" actId="6549"/>
        <pc:sldMkLst>
          <pc:docMk/>
          <pc:sldMk cId="3518864366" sldId="372"/>
        </pc:sldMkLst>
        <pc:spChg chg="mod">
          <ac:chgData name="Wei-hsung Lin" userId="27d5a8ae643e4031" providerId="LiveId" clId="{C5A4B0EF-F31B-40CD-8AFF-4534EE95E8B7}" dt="2021-11-29T07:31:10.706" v="584" actId="6549"/>
          <ac:spMkLst>
            <pc:docMk/>
            <pc:sldMk cId="3518864366" sldId="372"/>
            <ac:spMk id="3075" creationId="{F379C238-48C0-4405-B3A4-02E525A8B4C4}"/>
          </ac:spMkLst>
        </pc:spChg>
      </pc:sldChg>
      <pc:sldChg chg="modSp add mod">
        <pc:chgData name="Wei-hsung Lin" userId="27d5a8ae643e4031" providerId="LiveId" clId="{C5A4B0EF-F31B-40CD-8AFF-4534EE95E8B7}" dt="2021-11-29T07:35:49.731" v="636" actId="207"/>
        <pc:sldMkLst>
          <pc:docMk/>
          <pc:sldMk cId="1251582136" sldId="373"/>
        </pc:sldMkLst>
        <pc:spChg chg="mod">
          <ac:chgData name="Wei-hsung Lin" userId="27d5a8ae643e4031" providerId="LiveId" clId="{C5A4B0EF-F31B-40CD-8AFF-4534EE95E8B7}" dt="2021-11-29T07:35:49.731" v="636" actId="207"/>
          <ac:spMkLst>
            <pc:docMk/>
            <pc:sldMk cId="1251582136" sldId="373"/>
            <ac:spMk id="3075" creationId="{F379C238-48C0-4405-B3A4-02E525A8B4C4}"/>
          </ac:spMkLst>
        </pc:spChg>
      </pc:sldChg>
      <pc:sldChg chg="modSp add mod">
        <pc:chgData name="Wei-hsung Lin" userId="27d5a8ae643e4031" providerId="LiveId" clId="{C5A4B0EF-F31B-40CD-8AFF-4534EE95E8B7}" dt="2021-11-29T07:37:17.179" v="653"/>
        <pc:sldMkLst>
          <pc:docMk/>
          <pc:sldMk cId="1153095960" sldId="374"/>
        </pc:sldMkLst>
        <pc:spChg chg="mod">
          <ac:chgData name="Wei-hsung Lin" userId="27d5a8ae643e4031" providerId="LiveId" clId="{C5A4B0EF-F31B-40CD-8AFF-4534EE95E8B7}" dt="2021-11-29T07:36:14.073" v="640" actId="113"/>
          <ac:spMkLst>
            <pc:docMk/>
            <pc:sldMk cId="1153095960" sldId="374"/>
            <ac:spMk id="3074" creationId="{A0BE27F2-B76E-4F1B-95CC-EEA20737F5CB}"/>
          </ac:spMkLst>
        </pc:spChg>
        <pc:spChg chg="mod">
          <ac:chgData name="Wei-hsung Lin" userId="27d5a8ae643e4031" providerId="LiveId" clId="{C5A4B0EF-F31B-40CD-8AFF-4534EE95E8B7}" dt="2021-11-29T07:37:17.179" v="653"/>
          <ac:spMkLst>
            <pc:docMk/>
            <pc:sldMk cId="1153095960" sldId="374"/>
            <ac:spMk id="3075" creationId="{F379C238-48C0-4405-B3A4-02E525A8B4C4}"/>
          </ac:spMkLst>
        </pc:spChg>
      </pc:sldChg>
      <pc:sldChg chg="modSp add mod">
        <pc:chgData name="Wei-hsung Lin" userId="27d5a8ae643e4031" providerId="LiveId" clId="{C5A4B0EF-F31B-40CD-8AFF-4534EE95E8B7}" dt="2021-11-29T07:39:37.053" v="701" actId="27636"/>
        <pc:sldMkLst>
          <pc:docMk/>
          <pc:sldMk cId="3655948337" sldId="375"/>
        </pc:sldMkLst>
        <pc:spChg chg="mod">
          <ac:chgData name="Wei-hsung Lin" userId="27d5a8ae643e4031" providerId="LiveId" clId="{C5A4B0EF-F31B-40CD-8AFF-4534EE95E8B7}" dt="2021-11-29T07:39:37.053" v="701" actId="27636"/>
          <ac:spMkLst>
            <pc:docMk/>
            <pc:sldMk cId="3655948337" sldId="375"/>
            <ac:spMk id="3075" creationId="{F379C238-48C0-4405-B3A4-02E525A8B4C4}"/>
          </ac:spMkLst>
        </pc:spChg>
      </pc:sldChg>
      <pc:sldChg chg="modSp add mod">
        <pc:chgData name="Wei-hsung Lin" userId="27d5a8ae643e4031" providerId="LiveId" clId="{C5A4B0EF-F31B-40CD-8AFF-4534EE95E8B7}" dt="2021-11-29T07:42:13.485" v="733" actId="6549"/>
        <pc:sldMkLst>
          <pc:docMk/>
          <pc:sldMk cId="3502403976" sldId="376"/>
        </pc:sldMkLst>
        <pc:spChg chg="mod">
          <ac:chgData name="Wei-hsung Lin" userId="27d5a8ae643e4031" providerId="LiveId" clId="{C5A4B0EF-F31B-40CD-8AFF-4534EE95E8B7}" dt="2021-11-29T07:42:13.485" v="733" actId="6549"/>
          <ac:spMkLst>
            <pc:docMk/>
            <pc:sldMk cId="3502403976" sldId="376"/>
            <ac:spMk id="3075" creationId="{F379C238-48C0-4405-B3A4-02E525A8B4C4}"/>
          </ac:spMkLst>
        </pc:spChg>
      </pc:sldChg>
      <pc:sldChg chg="modSp add mod">
        <pc:chgData name="Wei-hsung Lin" userId="27d5a8ae643e4031" providerId="LiveId" clId="{C5A4B0EF-F31B-40CD-8AFF-4534EE95E8B7}" dt="2021-11-29T07:45:02.264" v="743" actId="6549"/>
        <pc:sldMkLst>
          <pc:docMk/>
          <pc:sldMk cId="1471941906" sldId="377"/>
        </pc:sldMkLst>
        <pc:spChg chg="mod">
          <ac:chgData name="Wei-hsung Lin" userId="27d5a8ae643e4031" providerId="LiveId" clId="{C5A4B0EF-F31B-40CD-8AFF-4534EE95E8B7}" dt="2021-11-29T07:45:02.264" v="743" actId="6549"/>
          <ac:spMkLst>
            <pc:docMk/>
            <pc:sldMk cId="1471941906" sldId="377"/>
            <ac:spMk id="3075" creationId="{F379C238-48C0-4405-B3A4-02E525A8B4C4}"/>
          </ac:spMkLst>
        </pc:spChg>
      </pc:sldChg>
      <pc:sldChg chg="modSp add mod">
        <pc:chgData name="Wei-hsung Lin" userId="27d5a8ae643e4031" providerId="LiveId" clId="{C5A4B0EF-F31B-40CD-8AFF-4534EE95E8B7}" dt="2021-11-29T07:48:50.709" v="781"/>
        <pc:sldMkLst>
          <pc:docMk/>
          <pc:sldMk cId="4112486199" sldId="378"/>
        </pc:sldMkLst>
        <pc:spChg chg="mod">
          <ac:chgData name="Wei-hsung Lin" userId="27d5a8ae643e4031" providerId="LiveId" clId="{C5A4B0EF-F31B-40CD-8AFF-4534EE95E8B7}" dt="2021-11-29T07:47:36.967" v="772" actId="207"/>
          <ac:spMkLst>
            <pc:docMk/>
            <pc:sldMk cId="4112486199" sldId="378"/>
            <ac:spMk id="3074" creationId="{A0BE27F2-B76E-4F1B-95CC-EEA20737F5CB}"/>
          </ac:spMkLst>
        </pc:spChg>
        <pc:spChg chg="mod">
          <ac:chgData name="Wei-hsung Lin" userId="27d5a8ae643e4031" providerId="LiveId" clId="{C5A4B0EF-F31B-40CD-8AFF-4534EE95E8B7}" dt="2021-11-29T07:48:50.709" v="781"/>
          <ac:spMkLst>
            <pc:docMk/>
            <pc:sldMk cId="4112486199" sldId="378"/>
            <ac:spMk id="3075" creationId="{F379C238-48C0-4405-B3A4-02E525A8B4C4}"/>
          </ac:spMkLst>
        </pc:spChg>
      </pc:sldChg>
      <pc:sldChg chg="modSp add mod">
        <pc:chgData name="Wei-hsung Lin" userId="27d5a8ae643e4031" providerId="LiveId" clId="{C5A4B0EF-F31B-40CD-8AFF-4534EE95E8B7}" dt="2021-11-29T07:48:57.192" v="782" actId="207"/>
        <pc:sldMkLst>
          <pc:docMk/>
          <pc:sldMk cId="3486568669" sldId="379"/>
        </pc:sldMkLst>
        <pc:spChg chg="mod">
          <ac:chgData name="Wei-hsung Lin" userId="27d5a8ae643e4031" providerId="LiveId" clId="{C5A4B0EF-F31B-40CD-8AFF-4534EE95E8B7}" dt="2021-11-29T07:48:57.192" v="782" actId="207"/>
          <ac:spMkLst>
            <pc:docMk/>
            <pc:sldMk cId="3486568669" sldId="379"/>
            <ac:spMk id="3074" creationId="{A0BE27F2-B76E-4F1B-95CC-EEA20737F5CB}"/>
          </ac:spMkLst>
        </pc:spChg>
        <pc:spChg chg="mod">
          <ac:chgData name="Wei-hsung Lin" userId="27d5a8ae643e4031" providerId="LiveId" clId="{C5A4B0EF-F31B-40CD-8AFF-4534EE95E8B7}" dt="2021-11-29T07:48:38.778" v="780" actId="20577"/>
          <ac:spMkLst>
            <pc:docMk/>
            <pc:sldMk cId="3486568669" sldId="379"/>
            <ac:spMk id="3075" creationId="{F379C238-48C0-4405-B3A4-02E525A8B4C4}"/>
          </ac:spMkLst>
        </pc:spChg>
      </pc:sldChg>
      <pc:sldChg chg="modSp add mod">
        <pc:chgData name="Wei-hsung Lin" userId="27d5a8ae643e4031" providerId="LiveId" clId="{C5A4B0EF-F31B-40CD-8AFF-4534EE95E8B7}" dt="2021-11-29T07:49:51.497" v="791" actId="6549"/>
        <pc:sldMkLst>
          <pc:docMk/>
          <pc:sldMk cId="3417560901" sldId="380"/>
        </pc:sldMkLst>
        <pc:spChg chg="mod">
          <ac:chgData name="Wei-hsung Lin" userId="27d5a8ae643e4031" providerId="LiveId" clId="{C5A4B0EF-F31B-40CD-8AFF-4534EE95E8B7}" dt="2021-11-29T07:49:51.497" v="791" actId="6549"/>
          <ac:spMkLst>
            <pc:docMk/>
            <pc:sldMk cId="3417560901" sldId="380"/>
            <ac:spMk id="3075" creationId="{F379C238-48C0-4405-B3A4-02E525A8B4C4}"/>
          </ac:spMkLst>
        </pc:spChg>
      </pc:sldChg>
      <pc:sldChg chg="modSp add mod">
        <pc:chgData name="Wei-hsung Lin" userId="27d5a8ae643e4031" providerId="LiveId" clId="{C5A4B0EF-F31B-40CD-8AFF-4534EE95E8B7}" dt="2021-11-29T14:36:48.606" v="801" actId="20577"/>
        <pc:sldMkLst>
          <pc:docMk/>
          <pc:sldMk cId="815664357" sldId="381"/>
        </pc:sldMkLst>
        <pc:spChg chg="mod">
          <ac:chgData name="Wei-hsung Lin" userId="27d5a8ae643e4031" providerId="LiveId" clId="{C5A4B0EF-F31B-40CD-8AFF-4534EE95E8B7}" dt="2021-11-29T14:36:48.606" v="801" actId="20577"/>
          <ac:spMkLst>
            <pc:docMk/>
            <pc:sldMk cId="815664357" sldId="381"/>
            <ac:spMk id="3075" creationId="{F379C238-48C0-4405-B3A4-02E525A8B4C4}"/>
          </ac:spMkLst>
        </pc:spChg>
      </pc:sldChg>
      <pc:sldChg chg="modSp add mod ord">
        <pc:chgData name="Wei-hsung Lin" userId="27d5a8ae643e4031" providerId="LiveId" clId="{C5A4B0EF-F31B-40CD-8AFF-4534EE95E8B7}" dt="2021-11-30T03:26:35.417" v="934" actId="207"/>
        <pc:sldMkLst>
          <pc:docMk/>
          <pc:sldMk cId="773419925" sldId="382"/>
        </pc:sldMkLst>
        <pc:spChg chg="mod">
          <ac:chgData name="Wei-hsung Lin" userId="27d5a8ae643e4031" providerId="LiveId" clId="{C5A4B0EF-F31B-40CD-8AFF-4534EE95E8B7}" dt="2021-11-30T03:26:35.417" v="934" actId="207"/>
          <ac:spMkLst>
            <pc:docMk/>
            <pc:sldMk cId="773419925" sldId="382"/>
            <ac:spMk id="3075" creationId="{F379C238-48C0-4405-B3A4-02E525A8B4C4}"/>
          </ac:spMkLst>
        </pc:spChg>
      </pc:sldChg>
      <pc:sldChg chg="modSp add mod ord">
        <pc:chgData name="Wei-hsung Lin" userId="27d5a8ae643e4031" providerId="LiveId" clId="{C5A4B0EF-F31B-40CD-8AFF-4534EE95E8B7}" dt="2021-11-29T14:42:07.703" v="916" actId="207"/>
        <pc:sldMkLst>
          <pc:docMk/>
          <pc:sldMk cId="2181564700" sldId="383"/>
        </pc:sldMkLst>
        <pc:spChg chg="mod">
          <ac:chgData name="Wei-hsung Lin" userId="27d5a8ae643e4031" providerId="LiveId" clId="{C5A4B0EF-F31B-40CD-8AFF-4534EE95E8B7}" dt="2021-11-29T14:42:07.703" v="916" actId="207"/>
          <ac:spMkLst>
            <pc:docMk/>
            <pc:sldMk cId="2181564700" sldId="383"/>
            <ac:spMk id="3075" creationId="{F379C238-48C0-4405-B3A4-02E525A8B4C4}"/>
          </ac:spMkLst>
        </pc:spChg>
      </pc:sldChg>
      <pc:sldChg chg="modSp add mod">
        <pc:chgData name="Wei-hsung Lin" userId="27d5a8ae643e4031" providerId="LiveId" clId="{C5A4B0EF-F31B-40CD-8AFF-4534EE95E8B7}" dt="2021-11-29T14:43:11.737" v="929" actId="27636"/>
        <pc:sldMkLst>
          <pc:docMk/>
          <pc:sldMk cId="1136335407" sldId="384"/>
        </pc:sldMkLst>
        <pc:spChg chg="mod">
          <ac:chgData name="Wei-hsung Lin" userId="27d5a8ae643e4031" providerId="LiveId" clId="{C5A4B0EF-F31B-40CD-8AFF-4534EE95E8B7}" dt="2021-11-29T14:43:11.737" v="929" actId="27636"/>
          <ac:spMkLst>
            <pc:docMk/>
            <pc:sldMk cId="1136335407" sldId="384"/>
            <ac:spMk id="3075" creationId="{F379C238-48C0-4405-B3A4-02E525A8B4C4}"/>
          </ac:spMkLst>
        </pc:spChg>
      </pc:sldChg>
      <pc:sldChg chg="add del">
        <pc:chgData name="Wei-hsung Lin" userId="27d5a8ae643e4031" providerId="LiveId" clId="{C5A4B0EF-F31B-40CD-8AFF-4534EE95E8B7}" dt="2021-11-29T14:43:54.727" v="931" actId="2890"/>
        <pc:sldMkLst>
          <pc:docMk/>
          <pc:sldMk cId="294517365" sldId="385"/>
        </pc:sldMkLst>
      </pc:sldChg>
      <pc:sldChg chg="modSp add mod">
        <pc:chgData name="Wei-hsung Lin" userId="27d5a8ae643e4031" providerId="LiveId" clId="{C5A4B0EF-F31B-40CD-8AFF-4534EE95E8B7}" dt="2021-11-30T03:28:16.358" v="949" actId="207"/>
        <pc:sldMkLst>
          <pc:docMk/>
          <pc:sldMk cId="1040328884" sldId="385"/>
        </pc:sldMkLst>
        <pc:spChg chg="mod">
          <ac:chgData name="Wei-hsung Lin" userId="27d5a8ae643e4031" providerId="LiveId" clId="{C5A4B0EF-F31B-40CD-8AFF-4534EE95E8B7}" dt="2021-11-30T03:27:07.815" v="938" actId="113"/>
          <ac:spMkLst>
            <pc:docMk/>
            <pc:sldMk cId="1040328884" sldId="385"/>
            <ac:spMk id="3074" creationId="{A0BE27F2-B76E-4F1B-95CC-EEA20737F5CB}"/>
          </ac:spMkLst>
        </pc:spChg>
        <pc:spChg chg="mod">
          <ac:chgData name="Wei-hsung Lin" userId="27d5a8ae643e4031" providerId="LiveId" clId="{C5A4B0EF-F31B-40CD-8AFF-4534EE95E8B7}" dt="2021-11-30T03:28:16.358" v="949" actId="207"/>
          <ac:spMkLst>
            <pc:docMk/>
            <pc:sldMk cId="1040328884" sldId="385"/>
            <ac:spMk id="3075" creationId="{F379C238-48C0-4405-B3A4-02E525A8B4C4}"/>
          </ac:spMkLst>
        </pc:spChg>
      </pc:sldChg>
      <pc:sldChg chg="modSp add mod">
        <pc:chgData name="Wei-hsung Lin" userId="27d5a8ae643e4031" providerId="LiveId" clId="{C5A4B0EF-F31B-40CD-8AFF-4534EE95E8B7}" dt="2021-11-30T03:32:36.233" v="1012" actId="207"/>
        <pc:sldMkLst>
          <pc:docMk/>
          <pc:sldMk cId="2985556990" sldId="386"/>
        </pc:sldMkLst>
        <pc:spChg chg="mod">
          <ac:chgData name="Wei-hsung Lin" userId="27d5a8ae643e4031" providerId="LiveId" clId="{C5A4B0EF-F31B-40CD-8AFF-4534EE95E8B7}" dt="2021-11-30T03:32:36.233" v="1012" actId="207"/>
          <ac:spMkLst>
            <pc:docMk/>
            <pc:sldMk cId="2985556990" sldId="386"/>
            <ac:spMk id="3075" creationId="{F379C238-48C0-4405-B3A4-02E525A8B4C4}"/>
          </ac:spMkLst>
        </pc:spChg>
      </pc:sldChg>
      <pc:sldChg chg="modSp add mod">
        <pc:chgData name="Wei-hsung Lin" userId="27d5a8ae643e4031" providerId="LiveId" clId="{C5A4B0EF-F31B-40CD-8AFF-4534EE95E8B7}" dt="2021-11-30T03:35:03.147" v="1026"/>
        <pc:sldMkLst>
          <pc:docMk/>
          <pc:sldMk cId="229052982" sldId="387"/>
        </pc:sldMkLst>
        <pc:spChg chg="mod">
          <ac:chgData name="Wei-hsung Lin" userId="27d5a8ae643e4031" providerId="LiveId" clId="{C5A4B0EF-F31B-40CD-8AFF-4534EE95E8B7}" dt="2021-11-30T03:35:03.147" v="1026"/>
          <ac:spMkLst>
            <pc:docMk/>
            <pc:sldMk cId="229052982" sldId="387"/>
            <ac:spMk id="3075" creationId="{F379C238-48C0-4405-B3A4-02E525A8B4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EC525-C967-4571-9C15-652ADCAD87F7}" type="datetimeFigureOut">
              <a:rPr lang="en-US" smtClean="0"/>
              <a:t>11/28/2021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A238F-B821-4FA7-A22D-D41ED811E2B3}" type="slidenum">
              <a:rPr lang="en-US" smtClean="0"/>
              <a:t>‹#›</a:t>
            </a:fld>
            <a:endParaRPr lang="en-US"/>
          </a:p>
        </p:txBody>
      </p:sp>
    </p:spTree>
    <p:extLst>
      <p:ext uri="{BB962C8B-B14F-4D97-AF65-F5344CB8AC3E}">
        <p14:creationId xmlns:p14="http://schemas.microsoft.com/office/powerpoint/2010/main" val="100111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5</a:t>
            </a:fld>
            <a:endParaRPr lang="en-US"/>
          </a:p>
        </p:txBody>
      </p:sp>
    </p:spTree>
    <p:extLst>
      <p:ext uri="{BB962C8B-B14F-4D97-AF65-F5344CB8AC3E}">
        <p14:creationId xmlns:p14="http://schemas.microsoft.com/office/powerpoint/2010/main" val="47584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14</a:t>
            </a:fld>
            <a:endParaRPr lang="en-US"/>
          </a:p>
        </p:txBody>
      </p:sp>
    </p:spTree>
    <p:extLst>
      <p:ext uri="{BB962C8B-B14F-4D97-AF65-F5344CB8AC3E}">
        <p14:creationId xmlns:p14="http://schemas.microsoft.com/office/powerpoint/2010/main" val="116329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15</a:t>
            </a:fld>
            <a:endParaRPr lang="en-US"/>
          </a:p>
        </p:txBody>
      </p:sp>
    </p:spTree>
    <p:extLst>
      <p:ext uri="{BB962C8B-B14F-4D97-AF65-F5344CB8AC3E}">
        <p14:creationId xmlns:p14="http://schemas.microsoft.com/office/powerpoint/2010/main" val="255086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16</a:t>
            </a:fld>
            <a:endParaRPr lang="en-US"/>
          </a:p>
        </p:txBody>
      </p:sp>
    </p:spTree>
    <p:extLst>
      <p:ext uri="{BB962C8B-B14F-4D97-AF65-F5344CB8AC3E}">
        <p14:creationId xmlns:p14="http://schemas.microsoft.com/office/powerpoint/2010/main" val="2087971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17</a:t>
            </a:fld>
            <a:endParaRPr lang="en-US"/>
          </a:p>
        </p:txBody>
      </p:sp>
    </p:spTree>
    <p:extLst>
      <p:ext uri="{BB962C8B-B14F-4D97-AF65-F5344CB8AC3E}">
        <p14:creationId xmlns:p14="http://schemas.microsoft.com/office/powerpoint/2010/main" val="306025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18</a:t>
            </a:fld>
            <a:endParaRPr lang="en-US"/>
          </a:p>
        </p:txBody>
      </p:sp>
    </p:spTree>
    <p:extLst>
      <p:ext uri="{BB962C8B-B14F-4D97-AF65-F5344CB8AC3E}">
        <p14:creationId xmlns:p14="http://schemas.microsoft.com/office/powerpoint/2010/main" val="4063479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19</a:t>
            </a:fld>
            <a:endParaRPr lang="en-US"/>
          </a:p>
        </p:txBody>
      </p:sp>
    </p:spTree>
    <p:extLst>
      <p:ext uri="{BB962C8B-B14F-4D97-AF65-F5344CB8AC3E}">
        <p14:creationId xmlns:p14="http://schemas.microsoft.com/office/powerpoint/2010/main" val="630725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20</a:t>
            </a:fld>
            <a:endParaRPr lang="en-US"/>
          </a:p>
        </p:txBody>
      </p:sp>
    </p:spTree>
    <p:extLst>
      <p:ext uri="{BB962C8B-B14F-4D97-AF65-F5344CB8AC3E}">
        <p14:creationId xmlns:p14="http://schemas.microsoft.com/office/powerpoint/2010/main" val="4125360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21</a:t>
            </a:fld>
            <a:endParaRPr lang="en-US"/>
          </a:p>
        </p:txBody>
      </p:sp>
    </p:spTree>
    <p:extLst>
      <p:ext uri="{BB962C8B-B14F-4D97-AF65-F5344CB8AC3E}">
        <p14:creationId xmlns:p14="http://schemas.microsoft.com/office/powerpoint/2010/main" val="1320572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22</a:t>
            </a:fld>
            <a:endParaRPr lang="en-US"/>
          </a:p>
        </p:txBody>
      </p:sp>
    </p:spTree>
    <p:extLst>
      <p:ext uri="{BB962C8B-B14F-4D97-AF65-F5344CB8AC3E}">
        <p14:creationId xmlns:p14="http://schemas.microsoft.com/office/powerpoint/2010/main" val="158372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23</a:t>
            </a:fld>
            <a:endParaRPr lang="en-US"/>
          </a:p>
        </p:txBody>
      </p:sp>
    </p:spTree>
    <p:extLst>
      <p:ext uri="{BB962C8B-B14F-4D97-AF65-F5344CB8AC3E}">
        <p14:creationId xmlns:p14="http://schemas.microsoft.com/office/powerpoint/2010/main" val="178592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6</a:t>
            </a:fld>
            <a:endParaRPr lang="en-US"/>
          </a:p>
        </p:txBody>
      </p:sp>
    </p:spTree>
    <p:extLst>
      <p:ext uri="{BB962C8B-B14F-4D97-AF65-F5344CB8AC3E}">
        <p14:creationId xmlns:p14="http://schemas.microsoft.com/office/powerpoint/2010/main" val="216335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24</a:t>
            </a:fld>
            <a:endParaRPr lang="en-US"/>
          </a:p>
        </p:txBody>
      </p:sp>
    </p:spTree>
    <p:extLst>
      <p:ext uri="{BB962C8B-B14F-4D97-AF65-F5344CB8AC3E}">
        <p14:creationId xmlns:p14="http://schemas.microsoft.com/office/powerpoint/2010/main" val="479380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25</a:t>
            </a:fld>
            <a:endParaRPr lang="en-US"/>
          </a:p>
        </p:txBody>
      </p:sp>
    </p:spTree>
    <p:extLst>
      <p:ext uri="{BB962C8B-B14F-4D97-AF65-F5344CB8AC3E}">
        <p14:creationId xmlns:p14="http://schemas.microsoft.com/office/powerpoint/2010/main" val="944696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26</a:t>
            </a:fld>
            <a:endParaRPr lang="en-US"/>
          </a:p>
        </p:txBody>
      </p:sp>
    </p:spTree>
    <p:extLst>
      <p:ext uri="{BB962C8B-B14F-4D97-AF65-F5344CB8AC3E}">
        <p14:creationId xmlns:p14="http://schemas.microsoft.com/office/powerpoint/2010/main" val="2393064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27</a:t>
            </a:fld>
            <a:endParaRPr lang="en-US"/>
          </a:p>
        </p:txBody>
      </p:sp>
    </p:spTree>
    <p:extLst>
      <p:ext uri="{BB962C8B-B14F-4D97-AF65-F5344CB8AC3E}">
        <p14:creationId xmlns:p14="http://schemas.microsoft.com/office/powerpoint/2010/main" val="289765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28</a:t>
            </a:fld>
            <a:endParaRPr lang="en-US"/>
          </a:p>
        </p:txBody>
      </p:sp>
    </p:spTree>
    <p:extLst>
      <p:ext uri="{BB962C8B-B14F-4D97-AF65-F5344CB8AC3E}">
        <p14:creationId xmlns:p14="http://schemas.microsoft.com/office/powerpoint/2010/main" val="2117815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29</a:t>
            </a:fld>
            <a:endParaRPr lang="en-US"/>
          </a:p>
        </p:txBody>
      </p:sp>
    </p:spTree>
    <p:extLst>
      <p:ext uri="{BB962C8B-B14F-4D97-AF65-F5344CB8AC3E}">
        <p14:creationId xmlns:p14="http://schemas.microsoft.com/office/powerpoint/2010/main" val="2328027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30</a:t>
            </a:fld>
            <a:endParaRPr lang="en-US"/>
          </a:p>
        </p:txBody>
      </p:sp>
    </p:spTree>
    <p:extLst>
      <p:ext uri="{BB962C8B-B14F-4D97-AF65-F5344CB8AC3E}">
        <p14:creationId xmlns:p14="http://schemas.microsoft.com/office/powerpoint/2010/main" val="3597287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31</a:t>
            </a:fld>
            <a:endParaRPr lang="en-US"/>
          </a:p>
        </p:txBody>
      </p:sp>
    </p:spTree>
    <p:extLst>
      <p:ext uri="{BB962C8B-B14F-4D97-AF65-F5344CB8AC3E}">
        <p14:creationId xmlns:p14="http://schemas.microsoft.com/office/powerpoint/2010/main" val="2654985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32</a:t>
            </a:fld>
            <a:endParaRPr lang="en-US"/>
          </a:p>
        </p:txBody>
      </p:sp>
    </p:spTree>
    <p:extLst>
      <p:ext uri="{BB962C8B-B14F-4D97-AF65-F5344CB8AC3E}">
        <p14:creationId xmlns:p14="http://schemas.microsoft.com/office/powerpoint/2010/main" val="720410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33</a:t>
            </a:fld>
            <a:endParaRPr lang="en-US"/>
          </a:p>
        </p:txBody>
      </p:sp>
    </p:spTree>
    <p:extLst>
      <p:ext uri="{BB962C8B-B14F-4D97-AF65-F5344CB8AC3E}">
        <p14:creationId xmlns:p14="http://schemas.microsoft.com/office/powerpoint/2010/main" val="389491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7</a:t>
            </a:fld>
            <a:endParaRPr lang="en-US"/>
          </a:p>
        </p:txBody>
      </p:sp>
    </p:spTree>
    <p:extLst>
      <p:ext uri="{BB962C8B-B14F-4D97-AF65-F5344CB8AC3E}">
        <p14:creationId xmlns:p14="http://schemas.microsoft.com/office/powerpoint/2010/main" val="2128233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34</a:t>
            </a:fld>
            <a:endParaRPr lang="en-US"/>
          </a:p>
        </p:txBody>
      </p:sp>
    </p:spTree>
    <p:extLst>
      <p:ext uri="{BB962C8B-B14F-4D97-AF65-F5344CB8AC3E}">
        <p14:creationId xmlns:p14="http://schemas.microsoft.com/office/powerpoint/2010/main" val="3051301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35</a:t>
            </a:fld>
            <a:endParaRPr lang="en-US"/>
          </a:p>
        </p:txBody>
      </p:sp>
    </p:spTree>
    <p:extLst>
      <p:ext uri="{BB962C8B-B14F-4D97-AF65-F5344CB8AC3E}">
        <p14:creationId xmlns:p14="http://schemas.microsoft.com/office/powerpoint/2010/main" val="556942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36</a:t>
            </a:fld>
            <a:endParaRPr lang="en-US"/>
          </a:p>
        </p:txBody>
      </p:sp>
    </p:spTree>
    <p:extLst>
      <p:ext uri="{BB962C8B-B14F-4D97-AF65-F5344CB8AC3E}">
        <p14:creationId xmlns:p14="http://schemas.microsoft.com/office/powerpoint/2010/main" val="3580801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37</a:t>
            </a:fld>
            <a:endParaRPr lang="en-US"/>
          </a:p>
        </p:txBody>
      </p:sp>
    </p:spTree>
    <p:extLst>
      <p:ext uri="{BB962C8B-B14F-4D97-AF65-F5344CB8AC3E}">
        <p14:creationId xmlns:p14="http://schemas.microsoft.com/office/powerpoint/2010/main" val="2104182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38</a:t>
            </a:fld>
            <a:endParaRPr lang="en-US"/>
          </a:p>
        </p:txBody>
      </p:sp>
    </p:spTree>
    <p:extLst>
      <p:ext uri="{BB962C8B-B14F-4D97-AF65-F5344CB8AC3E}">
        <p14:creationId xmlns:p14="http://schemas.microsoft.com/office/powerpoint/2010/main" val="3629456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39</a:t>
            </a:fld>
            <a:endParaRPr lang="en-US"/>
          </a:p>
        </p:txBody>
      </p:sp>
    </p:spTree>
    <p:extLst>
      <p:ext uri="{BB962C8B-B14F-4D97-AF65-F5344CB8AC3E}">
        <p14:creationId xmlns:p14="http://schemas.microsoft.com/office/powerpoint/2010/main" val="3854161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40</a:t>
            </a:fld>
            <a:endParaRPr lang="en-US"/>
          </a:p>
        </p:txBody>
      </p:sp>
    </p:spTree>
    <p:extLst>
      <p:ext uri="{BB962C8B-B14F-4D97-AF65-F5344CB8AC3E}">
        <p14:creationId xmlns:p14="http://schemas.microsoft.com/office/powerpoint/2010/main" val="1540397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41</a:t>
            </a:fld>
            <a:endParaRPr lang="en-US"/>
          </a:p>
        </p:txBody>
      </p:sp>
    </p:spTree>
    <p:extLst>
      <p:ext uri="{BB962C8B-B14F-4D97-AF65-F5344CB8AC3E}">
        <p14:creationId xmlns:p14="http://schemas.microsoft.com/office/powerpoint/2010/main" val="183943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8</a:t>
            </a:fld>
            <a:endParaRPr lang="en-US"/>
          </a:p>
        </p:txBody>
      </p:sp>
    </p:spTree>
    <p:extLst>
      <p:ext uri="{BB962C8B-B14F-4D97-AF65-F5344CB8AC3E}">
        <p14:creationId xmlns:p14="http://schemas.microsoft.com/office/powerpoint/2010/main" val="221962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9</a:t>
            </a:fld>
            <a:endParaRPr lang="en-US"/>
          </a:p>
        </p:txBody>
      </p:sp>
    </p:spTree>
    <p:extLst>
      <p:ext uri="{BB962C8B-B14F-4D97-AF65-F5344CB8AC3E}">
        <p14:creationId xmlns:p14="http://schemas.microsoft.com/office/powerpoint/2010/main" val="224067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10</a:t>
            </a:fld>
            <a:endParaRPr lang="en-US"/>
          </a:p>
        </p:txBody>
      </p:sp>
    </p:spTree>
    <p:extLst>
      <p:ext uri="{BB962C8B-B14F-4D97-AF65-F5344CB8AC3E}">
        <p14:creationId xmlns:p14="http://schemas.microsoft.com/office/powerpoint/2010/main" val="3258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11</a:t>
            </a:fld>
            <a:endParaRPr lang="en-US"/>
          </a:p>
        </p:txBody>
      </p:sp>
    </p:spTree>
    <p:extLst>
      <p:ext uri="{BB962C8B-B14F-4D97-AF65-F5344CB8AC3E}">
        <p14:creationId xmlns:p14="http://schemas.microsoft.com/office/powerpoint/2010/main" val="356609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12</a:t>
            </a:fld>
            <a:endParaRPr lang="en-US"/>
          </a:p>
        </p:txBody>
      </p:sp>
    </p:spTree>
    <p:extLst>
      <p:ext uri="{BB962C8B-B14F-4D97-AF65-F5344CB8AC3E}">
        <p14:creationId xmlns:p14="http://schemas.microsoft.com/office/powerpoint/2010/main" val="194618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13</a:t>
            </a:fld>
            <a:endParaRPr lang="en-US"/>
          </a:p>
        </p:txBody>
      </p:sp>
    </p:spTree>
    <p:extLst>
      <p:ext uri="{BB962C8B-B14F-4D97-AF65-F5344CB8AC3E}">
        <p14:creationId xmlns:p14="http://schemas.microsoft.com/office/powerpoint/2010/main" val="307281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C9C83A87-F439-4777-B719-CAC28092BF75}" type="slidenum">
              <a:rPr lang="en-US" altLang="zh-CN" smtClean="0"/>
              <a:pPr/>
              <a:t>‹#›</a:t>
            </a:fld>
            <a:endParaRPr lang="en-US" altLang="zh-CN"/>
          </a:p>
        </p:txBody>
      </p:sp>
    </p:spTree>
    <p:extLst>
      <p:ext uri="{BB962C8B-B14F-4D97-AF65-F5344CB8AC3E}">
        <p14:creationId xmlns:p14="http://schemas.microsoft.com/office/powerpoint/2010/main" val="15795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01FC445A-8D52-4C98-BF38-81A557F47A0A}" type="slidenum">
              <a:rPr lang="en-US" altLang="zh-CN" smtClean="0"/>
              <a:pPr/>
              <a:t>‹#›</a:t>
            </a:fld>
            <a:endParaRPr lang="en-US" altLang="zh-CN"/>
          </a:p>
        </p:txBody>
      </p:sp>
    </p:spTree>
    <p:extLst>
      <p:ext uri="{BB962C8B-B14F-4D97-AF65-F5344CB8AC3E}">
        <p14:creationId xmlns:p14="http://schemas.microsoft.com/office/powerpoint/2010/main" val="246958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8151121D-2401-426D-9BD7-285F0D402968}" type="slidenum">
              <a:rPr lang="en-US" altLang="zh-CN" smtClean="0"/>
              <a:pPr/>
              <a:t>‹#›</a:t>
            </a:fld>
            <a:endParaRPr lang="en-US" altLang="zh-CN"/>
          </a:p>
        </p:txBody>
      </p:sp>
    </p:spTree>
    <p:extLst>
      <p:ext uri="{BB962C8B-B14F-4D97-AF65-F5344CB8AC3E}">
        <p14:creationId xmlns:p14="http://schemas.microsoft.com/office/powerpoint/2010/main" val="343908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0675"/>
            <a:ext cx="10363200" cy="1203325"/>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357909" y="1752600"/>
            <a:ext cx="10386291" cy="4343400"/>
          </a:xfrm>
          <a:solidFill>
            <a:schemeClr val="bg1">
              <a:alpha val="43000"/>
            </a:schemeClr>
          </a:solidFill>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AF1F4137-F667-446A-8028-43E7E9170869}" type="slidenum">
              <a:rPr lang="en-US" altLang="zh-CN" smtClean="0"/>
              <a:pPr/>
              <a:t>‹#›</a:t>
            </a:fld>
            <a:endParaRPr lang="en-US" altLang="zh-CN"/>
          </a:p>
        </p:txBody>
      </p:sp>
    </p:spTree>
    <p:extLst>
      <p:ext uri="{BB962C8B-B14F-4D97-AF65-F5344CB8AC3E}">
        <p14:creationId xmlns:p14="http://schemas.microsoft.com/office/powerpoint/2010/main" val="50585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87FF8A53-213C-4B04-BBCB-00EA0501C8F1}" type="slidenum">
              <a:rPr lang="en-US" altLang="zh-CN" smtClean="0"/>
              <a:pPr/>
              <a:t>‹#›</a:t>
            </a:fld>
            <a:endParaRPr lang="en-US" altLang="zh-CN"/>
          </a:p>
        </p:txBody>
      </p:sp>
    </p:spTree>
    <p:extLst>
      <p:ext uri="{BB962C8B-B14F-4D97-AF65-F5344CB8AC3E}">
        <p14:creationId xmlns:p14="http://schemas.microsoft.com/office/powerpoint/2010/main" val="362387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FA620081-D04E-459C-999C-80F7DE4E54A3}" type="slidenum">
              <a:rPr lang="en-US" altLang="zh-CN" smtClean="0"/>
              <a:pPr/>
              <a:t>‹#›</a:t>
            </a:fld>
            <a:endParaRPr lang="en-US" altLang="zh-CN"/>
          </a:p>
        </p:txBody>
      </p:sp>
    </p:spTree>
    <p:extLst>
      <p:ext uri="{BB962C8B-B14F-4D97-AF65-F5344CB8AC3E}">
        <p14:creationId xmlns:p14="http://schemas.microsoft.com/office/powerpoint/2010/main" val="20632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008DDD6E-363F-4F3E-89B6-9A645B6F6718}" type="slidenum">
              <a:rPr lang="en-US" altLang="zh-CN" smtClean="0"/>
              <a:pPr/>
              <a:t>‹#›</a:t>
            </a:fld>
            <a:endParaRPr lang="en-US" altLang="zh-CN"/>
          </a:p>
        </p:txBody>
      </p:sp>
    </p:spTree>
    <p:extLst>
      <p:ext uri="{BB962C8B-B14F-4D97-AF65-F5344CB8AC3E}">
        <p14:creationId xmlns:p14="http://schemas.microsoft.com/office/powerpoint/2010/main" val="88732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488D030F-12C8-44AB-8940-6E5771081AE2}" type="slidenum">
              <a:rPr lang="en-US" altLang="zh-CN" smtClean="0"/>
              <a:pPr/>
              <a:t>‹#›</a:t>
            </a:fld>
            <a:endParaRPr lang="en-US" altLang="zh-CN"/>
          </a:p>
        </p:txBody>
      </p:sp>
    </p:spTree>
    <p:extLst>
      <p:ext uri="{BB962C8B-B14F-4D97-AF65-F5344CB8AC3E}">
        <p14:creationId xmlns:p14="http://schemas.microsoft.com/office/powerpoint/2010/main" val="415408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3CDF4EC3-31B4-45FE-8395-2026F997BDD5}" type="slidenum">
              <a:rPr lang="en-US" altLang="zh-CN" smtClean="0"/>
              <a:pPr/>
              <a:t>‹#›</a:t>
            </a:fld>
            <a:endParaRPr lang="en-US" altLang="zh-CN"/>
          </a:p>
        </p:txBody>
      </p:sp>
    </p:spTree>
    <p:extLst>
      <p:ext uri="{BB962C8B-B14F-4D97-AF65-F5344CB8AC3E}">
        <p14:creationId xmlns:p14="http://schemas.microsoft.com/office/powerpoint/2010/main" val="314673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8476CAE8-8003-43E6-92FB-CC9AB4BC8A37}" type="slidenum">
              <a:rPr lang="en-US" altLang="zh-CN" smtClean="0"/>
              <a:pPr/>
              <a:t>‹#›</a:t>
            </a:fld>
            <a:endParaRPr lang="en-US" altLang="zh-CN"/>
          </a:p>
        </p:txBody>
      </p:sp>
    </p:spTree>
    <p:extLst>
      <p:ext uri="{BB962C8B-B14F-4D97-AF65-F5344CB8AC3E}">
        <p14:creationId xmlns:p14="http://schemas.microsoft.com/office/powerpoint/2010/main" val="301338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8A8CE4B-8EE3-4EF3-965B-08D9ACA5AD86}" type="slidenum">
              <a:rPr lang="en-US" altLang="zh-CN" smtClean="0"/>
              <a:pPr/>
              <a:t>‹#›</a:t>
            </a:fld>
            <a:endParaRPr lang="en-US" altLang="zh-CN"/>
          </a:p>
        </p:txBody>
      </p:sp>
    </p:spTree>
    <p:extLst>
      <p:ext uri="{BB962C8B-B14F-4D97-AF65-F5344CB8AC3E}">
        <p14:creationId xmlns:p14="http://schemas.microsoft.com/office/powerpoint/2010/main" val="397060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77B00-3B17-44FD-8D67-5FD682ADCD69}" type="slidenum">
              <a:rPr lang="en-US" altLang="zh-CN" smtClean="0"/>
              <a:pPr/>
              <a:t>‹#›</a:t>
            </a:fld>
            <a:endParaRPr lang="en-US" altLang="zh-CN"/>
          </a:p>
        </p:txBody>
      </p:sp>
    </p:spTree>
    <p:extLst>
      <p:ext uri="{BB962C8B-B14F-4D97-AF65-F5344CB8AC3E}">
        <p14:creationId xmlns:p14="http://schemas.microsoft.com/office/powerpoint/2010/main" val="24357357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EE374CF-E32B-4E20-9125-EC278CE685C5}"/>
              </a:ext>
            </a:extLst>
          </p:cNvPr>
          <p:cNvSpPr>
            <a:spLocks noGrp="1" noChangeArrowheads="1"/>
          </p:cNvSpPr>
          <p:nvPr>
            <p:ph type="ctrTitle"/>
          </p:nvPr>
        </p:nvSpPr>
        <p:spPr>
          <a:xfrm>
            <a:off x="762000" y="990600"/>
            <a:ext cx="6553200" cy="1544637"/>
          </a:xfrm>
        </p:spPr>
        <p:txBody>
          <a:bodyPr/>
          <a:lstStyle/>
          <a:p>
            <a:r>
              <a:rPr lang="zh-CN" altLang="en-US" b="1" dirty="0"/>
              <a:t>磐石之上（</a:t>
            </a:r>
            <a:r>
              <a:rPr lang="en-US" altLang="zh-CN" b="1" dirty="0"/>
              <a:t>4</a:t>
            </a:r>
            <a:r>
              <a:rPr lang="zh-CN" altLang="en-US" b="1" dirty="0"/>
              <a:t>）</a:t>
            </a:r>
            <a:endParaRPr lang="en-US" altLang="zh-CN" b="1" dirty="0"/>
          </a:p>
        </p:txBody>
      </p:sp>
      <p:sp>
        <p:nvSpPr>
          <p:cNvPr id="2051" name="Rectangle 3">
            <a:extLst>
              <a:ext uri="{FF2B5EF4-FFF2-40B4-BE49-F238E27FC236}">
                <a16:creationId xmlns:a16="http://schemas.microsoft.com/office/drawing/2014/main" id="{D978EAF2-4A61-489B-B3FF-9FE5E3C8BC2E}"/>
              </a:ext>
            </a:extLst>
          </p:cNvPr>
          <p:cNvSpPr>
            <a:spLocks noGrp="1" noChangeArrowheads="1"/>
          </p:cNvSpPr>
          <p:nvPr>
            <p:ph type="subTitle" idx="1"/>
          </p:nvPr>
        </p:nvSpPr>
        <p:spPr>
          <a:xfrm>
            <a:off x="228600" y="3048000"/>
            <a:ext cx="6934200" cy="1447800"/>
          </a:xfrm>
        </p:spPr>
        <p:txBody>
          <a:bodyPr/>
          <a:lstStyle/>
          <a:p>
            <a:r>
              <a:rPr lang="zh-TW" altLang="en-US" sz="4000" b="1" kern="100" dirty="0">
                <a:effectLst/>
                <a:latin typeface="Times New Roman" panose="02020603050405020304" pitchFamily="18" charset="0"/>
                <a:ea typeface="SimSun" panose="02010600030101010101" pitchFamily="2" charset="-122"/>
                <a:cs typeface="Times New Roman" panose="02020603050405020304" pitchFamily="18" charset="0"/>
              </a:rPr>
              <a:t>上帝的恩召</a:t>
            </a:r>
            <a:endParaRPr lang="zh-CN" altLang="en-US" sz="6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教義的實踐</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742950" indent="-742950">
              <a:buFont typeface="+mj-lt"/>
              <a:buAutoNum type="arabicPeriod"/>
            </a:pPr>
            <a:r>
              <a:rPr lang="zh-TW" altLang="en-US" sz="3600" dirty="0"/>
              <a:t>更謙卑</a:t>
            </a:r>
          </a:p>
          <a:p>
            <a:pPr marL="0" indent="0">
              <a:buNone/>
            </a:pPr>
            <a:r>
              <a:rPr lang="zh-TW" altLang="en-US" sz="3600" dirty="0"/>
              <a:t>謙卑是首先看到上帝的偉大和榮耀，然後看到在這位上帝面前的自己。謙卑是由恩典而結出的果子。</a:t>
            </a:r>
            <a:endParaRPr lang="en-US" altLang="zh-TW" sz="3600" dirty="0"/>
          </a:p>
          <a:p>
            <a:pPr marL="742950" indent="-742950">
              <a:buFont typeface="+mj-lt"/>
              <a:buAutoNum type="arabicPeriod" startAt="2"/>
            </a:pPr>
            <a:r>
              <a:rPr lang="zh-TW" altLang="en-US" sz="3600" dirty="0"/>
              <a:t>更確信</a:t>
            </a:r>
            <a:endParaRPr lang="en-US" altLang="zh-TW" sz="3600" dirty="0"/>
          </a:p>
          <a:p>
            <a:pPr marL="0" indent="0">
              <a:buNone/>
            </a:pPr>
            <a:r>
              <a:rPr lang="zh-TW" altLang="en-US" sz="3600" dirty="0"/>
              <a:t>這種認識也會把我們帶到更確信的地步</a:t>
            </a:r>
            <a:r>
              <a:rPr lang="zh-CN" altLang="en-US" sz="3600" dirty="0"/>
              <a:t>。</a:t>
            </a:r>
            <a:r>
              <a:rPr lang="zh-TW" altLang="en-US" sz="3600" dirty="0"/>
              <a:t>我們有了得救的確據，無論我們多麼了不起，或者多麼渺小，都不在乎我們。確據在乎上帝</a:t>
            </a:r>
            <a:endParaRPr lang="en-US" altLang="zh-TW" sz="3600" dirty="0"/>
          </a:p>
          <a:p>
            <a:pPr marL="742950" indent="-742950">
              <a:buFont typeface="+mj-lt"/>
              <a:buAutoNum type="arabicPeriod" startAt="3"/>
            </a:pPr>
            <a:r>
              <a:rPr lang="zh-CN" altLang="en-US" sz="3600" dirty="0"/>
              <a:t>进</a:t>
            </a:r>
            <a:r>
              <a:rPr lang="zh-TW" altLang="en-US" sz="3600" dirty="0"/>
              <a:t>入敬拜</a:t>
            </a:r>
            <a:endParaRPr lang="en-US" altLang="zh-TW" sz="3600" dirty="0"/>
          </a:p>
          <a:p>
            <a:pPr marL="0" indent="0">
              <a:buNone/>
            </a:pPr>
            <a:r>
              <a:rPr lang="zh-CN" altLang="en-US" sz="3600" dirty="0"/>
              <a:t>进入本章内容</a:t>
            </a:r>
            <a:r>
              <a:rPr lang="zh-TW" altLang="en-US" sz="3600" dirty="0">
                <a:solidFill>
                  <a:srgbClr val="FF0000"/>
                </a:solidFill>
              </a:rPr>
              <a:t>上帝的恩召</a:t>
            </a:r>
            <a:r>
              <a:rPr lang="zh-TW" altLang="en-US" sz="5400" dirty="0"/>
              <a:t> </a:t>
            </a:r>
            <a:endParaRPr lang="en-US" altLang="zh-TW" sz="3600" dirty="0"/>
          </a:p>
          <a:p>
            <a:pPr marL="0" indent="0">
              <a:buNone/>
            </a:pPr>
            <a:endParaRPr lang="en-US" altLang="zh-CN" sz="3600" dirty="0"/>
          </a:p>
          <a:p>
            <a:pPr marL="0" indent="0">
              <a:buNone/>
            </a:pPr>
            <a:endParaRPr lang="en-US" altLang="zh-TW" sz="3600" dirty="0"/>
          </a:p>
          <a:p>
            <a:pPr marL="0" indent="0">
              <a:buNone/>
            </a:pPr>
            <a:endParaRPr lang="en-US" altLang="zh-CN" sz="3600" dirty="0"/>
          </a:p>
        </p:txBody>
      </p:sp>
    </p:spTree>
    <p:extLst>
      <p:ext uri="{BB962C8B-B14F-4D97-AF65-F5344CB8AC3E}">
        <p14:creationId xmlns:p14="http://schemas.microsoft.com/office/powerpoint/2010/main" val="2598722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上帝的恩召</a:t>
            </a:r>
            <a:r>
              <a:rPr lang="zh-TW" altLang="en-US" dirty="0"/>
              <a:t>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en-US" altLang="zh-CN" sz="3600" dirty="0"/>
              <a:t>14 </a:t>
            </a:r>
            <a:r>
              <a:rPr lang="zh-CN" altLang="en-US" sz="3600" dirty="0"/>
              <a:t>他 们 与 羔 羊 争 战 ， 羔 羊 必 胜 过 他 们 ， 因 为 羔 羊 是 万 主 之 主 、 万 王 之 王 。 同 着 羔 羊 的 ， 就 是 蒙 召 、 被 选 、 有 忠 心 的 ， 也 必 得 胜 。</a:t>
            </a:r>
            <a:r>
              <a:rPr lang="zh-TW" altLang="en-US" sz="3600" dirty="0"/>
              <a:t> （啟 </a:t>
            </a:r>
            <a:r>
              <a:rPr lang="en-US" altLang="zh-TW" sz="3600" dirty="0"/>
              <a:t>17:14</a:t>
            </a:r>
            <a:r>
              <a:rPr lang="zh-TW" altLang="en-US" sz="3600" dirty="0"/>
              <a:t>） 「蒙召、被選、有忠心的」人</a:t>
            </a:r>
            <a:endParaRPr lang="en-US" altLang="zh-TW" sz="3600" dirty="0"/>
          </a:p>
          <a:p>
            <a:pPr marL="0" indent="0">
              <a:buNone/>
            </a:pPr>
            <a:r>
              <a:rPr lang="zh-CN" altLang="en-US" sz="3600" dirty="0"/>
              <a:t>在以弗所、罗马书教导的是</a:t>
            </a:r>
            <a:r>
              <a:rPr lang="zh-TW" altLang="en-US" sz="3600" dirty="0"/>
              <a:t>被揀選，蒙呼召</a:t>
            </a:r>
            <a:endParaRPr lang="en-US" altLang="zh-TW" sz="3600" dirty="0"/>
          </a:p>
          <a:p>
            <a:pPr marL="0" indent="0">
              <a:buNone/>
            </a:pPr>
            <a:r>
              <a:rPr lang="zh-TW" altLang="en-US" sz="3600" dirty="0"/>
              <a:t>先來探討有關「恩召」這個教義，然後再來詳細查考「揀選」、「預定」這些比較敏感的課題，這對我們的研習也許會更有效</a:t>
            </a:r>
            <a:endParaRPr lang="en-US" altLang="zh-CN" sz="3600" dirty="0"/>
          </a:p>
        </p:txBody>
      </p:sp>
    </p:spTree>
    <p:extLst>
      <p:ext uri="{BB962C8B-B14F-4D97-AF65-F5344CB8AC3E}">
        <p14:creationId xmlns:p14="http://schemas.microsoft.com/office/powerpoint/2010/main" val="4210352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上帝的恩召</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fontScale="92500"/>
          </a:bodyPr>
          <a:lstStyle/>
          <a:p>
            <a:pPr marL="0" indent="0">
              <a:buNone/>
            </a:pPr>
            <a:r>
              <a:rPr lang="zh-TW" altLang="en-US" sz="3600" dirty="0"/>
              <a:t>加爾文經典</a:t>
            </a:r>
            <a:r>
              <a:rPr lang="zh-CN" altLang="en-US" sz="3600" dirty="0"/>
              <a:t>著作</a:t>
            </a:r>
            <a:r>
              <a:rPr lang="en-US" altLang="zh-TW" sz="3600" dirty="0"/>
              <a:t>《</a:t>
            </a:r>
            <a:r>
              <a:rPr lang="zh-TW" altLang="en-US" sz="3600" dirty="0"/>
              <a:t>基督教要義</a:t>
            </a:r>
            <a:r>
              <a:rPr lang="en-US" altLang="zh-TW" sz="3600" dirty="0"/>
              <a:t>》</a:t>
            </a:r>
            <a:r>
              <a:rPr lang="zh-TW" altLang="en-US" sz="3600" dirty="0"/>
              <a:t>裏，把「上帝的揀選」這一章放到最末了</a:t>
            </a:r>
            <a:r>
              <a:rPr lang="zh-CN" altLang="en-US" sz="3600" dirty="0"/>
              <a:t>。</a:t>
            </a:r>
            <a:r>
              <a:rPr lang="zh-TW" altLang="en-US" sz="3600" dirty="0"/>
              <a:t>西敏斯特信條就把這個題目放到整個教義系統的最前面</a:t>
            </a:r>
            <a:r>
              <a:rPr lang="zh-CN" altLang="en-US" sz="3600" dirty="0"/>
              <a:t>，</a:t>
            </a:r>
            <a:r>
              <a:rPr lang="zh-TW" altLang="en-US" sz="3600" dirty="0"/>
              <a:t>加爾文的處理手法和羅馬書裏的排序相似</a:t>
            </a:r>
            <a:r>
              <a:rPr lang="zh-CN" altLang="en-US" sz="3600" dirty="0"/>
              <a:t>，</a:t>
            </a:r>
            <a:r>
              <a:rPr lang="zh-TW" altLang="en-US" sz="3600" dirty="0"/>
              <a:t>「上帝的揀選」在以弗所書中是明顯放在一開始的</a:t>
            </a:r>
            <a:r>
              <a:rPr lang="zh-CN" altLang="en-US" sz="3600" dirty="0"/>
              <a:t>。</a:t>
            </a:r>
            <a:endParaRPr lang="en-US" altLang="zh-CN" sz="3600" dirty="0"/>
          </a:p>
          <a:p>
            <a:pPr marL="0" indent="0">
              <a:buNone/>
            </a:pPr>
            <a:r>
              <a:rPr lang="zh-TW" altLang="en-US" sz="3600" dirty="0"/>
              <a:t>為了使學習可以循序漸進，將預定論放到最後才討論</a:t>
            </a:r>
            <a:endParaRPr lang="en-US" altLang="zh-TW" sz="3600" dirty="0"/>
          </a:p>
          <a:p>
            <a:pPr marL="0" indent="0">
              <a:buNone/>
            </a:pPr>
            <a:r>
              <a:rPr lang="zh-TW" altLang="en-US" sz="3600" dirty="0"/>
              <a:t>因為基督徒在遇到具爭議性的課題時，往往就會給某那一點跘住，結果忘記去綜合整本聖經的教訓，或結合其他有關的教義一幷思考。就以「上帝的揀選」為例，若不先對基督徒新生命的特質有一完整的認識，想要領會揀選這個題目的真正意思幾乎是不可能的。</a:t>
            </a:r>
            <a:endParaRPr lang="en-US" altLang="zh-CN" sz="3600" dirty="0"/>
          </a:p>
          <a:p>
            <a:pPr marL="0" indent="0">
              <a:buNone/>
            </a:pPr>
            <a:endParaRPr lang="en-US" altLang="zh-TW" sz="3600" dirty="0"/>
          </a:p>
        </p:txBody>
      </p:sp>
    </p:spTree>
    <p:extLst>
      <p:ext uri="{BB962C8B-B14F-4D97-AF65-F5344CB8AC3E}">
        <p14:creationId xmlns:p14="http://schemas.microsoft.com/office/powerpoint/2010/main" val="2241846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a:solidFill>
                  <a:srgbClr val="FF0000"/>
                </a:solidFill>
              </a:rPr>
              <a:t>上帝的恩召</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我們之所以成為基督徒，是因為上帝呼召了我們。彼得告訴我們：「然而你們是蒙揀選的族類，是君尊的祭司，是聖潔的國民，是屬上帝的子民，為要叫你們宣揚那</a:t>
            </a:r>
            <a:r>
              <a:rPr lang="zh-TW" altLang="en-US" sz="3600" dirty="0">
                <a:solidFill>
                  <a:srgbClr val="FF0000"/>
                </a:solidFill>
              </a:rPr>
              <a:t>召你們</a:t>
            </a:r>
            <a:r>
              <a:rPr lang="zh-TW" altLang="en-US" sz="3600" dirty="0"/>
              <a:t>出黑暗入奇妙光明者的美德。」（ 彼前 </a:t>
            </a:r>
            <a:r>
              <a:rPr lang="en-US" altLang="zh-TW" sz="3600" dirty="0"/>
              <a:t>2:9</a:t>
            </a:r>
            <a:r>
              <a:rPr lang="zh-TW" altLang="en-US" sz="3600" dirty="0"/>
              <a:t>）</a:t>
            </a:r>
            <a:endParaRPr lang="en-US" altLang="zh-TW" sz="3600" dirty="0"/>
          </a:p>
          <a:p>
            <a:pPr marL="0" indent="0">
              <a:buNone/>
            </a:pPr>
            <a:r>
              <a:rPr lang="zh-TW" altLang="en-US" sz="3600" dirty="0"/>
              <a:t>主召聚人進入天國，有時用的字眼也是</a:t>
            </a:r>
            <a:r>
              <a:rPr lang="zh-TW" altLang="en-US" sz="3600" dirty="0">
                <a:solidFill>
                  <a:srgbClr val="FF0000"/>
                </a:solidFill>
              </a:rPr>
              <a:t>「呼召」</a:t>
            </a:r>
            <a:r>
              <a:rPr lang="zh-TW" altLang="en-US" sz="3600" dirty="0"/>
              <a:t>。</a:t>
            </a:r>
          </a:p>
          <a:p>
            <a:pPr marL="0" indent="0">
              <a:buNone/>
            </a:pPr>
            <a:r>
              <a:rPr lang="zh-TW" altLang="en-US" sz="3600" dirty="0"/>
              <a:t>祂說：「我來本不是</a:t>
            </a:r>
            <a:r>
              <a:rPr lang="zh-TW" altLang="en-US" sz="3600" dirty="0">
                <a:solidFill>
                  <a:srgbClr val="FF0000"/>
                </a:solidFill>
              </a:rPr>
              <a:t>召</a:t>
            </a:r>
            <a:r>
              <a:rPr lang="zh-TW" altLang="en-US" sz="3600" dirty="0"/>
              <a:t>義人，乃是</a:t>
            </a:r>
            <a:r>
              <a:rPr lang="zh-TW" altLang="en-US" sz="3600" dirty="0">
                <a:solidFill>
                  <a:srgbClr val="FF0000"/>
                </a:solidFill>
              </a:rPr>
              <a:t>召</a:t>
            </a:r>
            <a:r>
              <a:rPr lang="zh-TW" altLang="en-US" sz="3600" dirty="0"/>
              <a:t>罪人。」</a:t>
            </a:r>
            <a:endParaRPr lang="en-US" altLang="zh-TW" sz="3600" dirty="0"/>
          </a:p>
        </p:txBody>
      </p:sp>
    </p:spTree>
    <p:extLst>
      <p:ext uri="{BB962C8B-B14F-4D97-AF65-F5344CB8AC3E}">
        <p14:creationId xmlns:p14="http://schemas.microsoft.com/office/powerpoint/2010/main" val="2284787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a:solidFill>
                  <a:srgbClr val="FF0000"/>
                </a:solidFill>
              </a:rPr>
              <a:t>上帝的恩召</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lnSpcReduction="10000"/>
          </a:bodyPr>
          <a:lstStyle/>
          <a:p>
            <a:pPr marL="0" indent="0">
              <a:buNone/>
            </a:pPr>
            <a:r>
              <a:rPr lang="zh-TW" altLang="en-US" sz="3600" dirty="0"/>
              <a:t>這幷不是說主只是來</a:t>
            </a:r>
            <a:r>
              <a:rPr lang="zh-TW" altLang="en-US" sz="3600" dirty="0">
                <a:solidFill>
                  <a:srgbClr val="FF0000"/>
                </a:solidFill>
              </a:rPr>
              <a:t>召聚</a:t>
            </a:r>
            <a:r>
              <a:rPr lang="zh-TW" altLang="en-US" sz="3600" dirty="0"/>
              <a:t>某一部份的人，這</a:t>
            </a:r>
            <a:r>
              <a:rPr lang="zh-TW" altLang="en-US" sz="3600" dirty="0">
                <a:solidFill>
                  <a:srgbClr val="FF0000"/>
                </a:solidFill>
              </a:rPr>
              <a:t>召喚</a:t>
            </a:r>
            <a:r>
              <a:rPr lang="zh-TW" altLang="en-US" sz="3600" dirty="0"/>
              <a:t>對所有人類</a:t>
            </a:r>
            <a:r>
              <a:rPr lang="zh-TW" altLang="en-US" sz="3600" dirty="0">
                <a:solidFill>
                  <a:srgbClr val="0000FF"/>
                </a:solidFill>
              </a:rPr>
              <a:t>都適用</a:t>
            </a:r>
            <a:r>
              <a:rPr lang="zh-TW" altLang="en-US" sz="3600" dirty="0"/>
              <a:t>，所有的人</a:t>
            </a:r>
            <a:r>
              <a:rPr lang="zh-TW" altLang="en-US" sz="3600" dirty="0">
                <a:solidFill>
                  <a:srgbClr val="0000FF"/>
                </a:solidFill>
              </a:rPr>
              <a:t>都需要</a:t>
            </a:r>
            <a:r>
              <a:rPr lang="zh-TW" altLang="en-US" sz="3600" dirty="0"/>
              <a:t>悔改接受福音。但是，同一個</a:t>
            </a:r>
            <a:r>
              <a:rPr lang="zh-TW" altLang="en-US" sz="3600" dirty="0">
                <a:solidFill>
                  <a:srgbClr val="FF0000"/>
                </a:solidFill>
              </a:rPr>
              <a:t>召喚</a:t>
            </a:r>
            <a:r>
              <a:rPr lang="zh-TW" altLang="en-US" sz="3600" dirty="0"/>
              <a:t>，凡</a:t>
            </a:r>
            <a:r>
              <a:rPr lang="zh-TW" altLang="en-US" sz="3600" dirty="0">
                <a:solidFill>
                  <a:srgbClr val="0000FF"/>
                </a:solidFill>
              </a:rPr>
              <a:t>能打開心裝載</a:t>
            </a:r>
            <a:r>
              <a:rPr lang="zh-TW" altLang="en-US" sz="3600" dirty="0"/>
              <a:t>的，則</a:t>
            </a:r>
            <a:r>
              <a:rPr lang="zh-TW" altLang="en-US" sz="3600" dirty="0">
                <a:solidFill>
                  <a:srgbClr val="0000FF"/>
                </a:solidFill>
              </a:rPr>
              <a:t>會覺悟</a:t>
            </a:r>
            <a:r>
              <a:rPr lang="zh-TW" altLang="en-US" sz="3600" dirty="0"/>
              <a:t>到自己的罪和自己的需要，也正是這類人才能</a:t>
            </a:r>
            <a:r>
              <a:rPr lang="zh-TW" altLang="en-US" sz="3600" dirty="0">
                <a:solidFill>
                  <a:srgbClr val="0000FF"/>
                </a:solidFill>
              </a:rPr>
              <a:t>「聽見」</a:t>
            </a:r>
            <a:r>
              <a:rPr lang="zh-TW" altLang="en-US" sz="3600" dirty="0"/>
              <a:t>主對他們的呼喚，其他人對主的邀請是聽而不聞的。</a:t>
            </a:r>
            <a:endParaRPr lang="en-US" altLang="zh-TW" sz="3600" dirty="0"/>
          </a:p>
          <a:p>
            <a:pPr marL="0" indent="0">
              <a:buNone/>
            </a:pPr>
            <a:r>
              <a:rPr lang="zh-TW" altLang="en-US" sz="3600" dirty="0"/>
              <a:t>「從門進去的，才是羊的</a:t>
            </a:r>
            <a:r>
              <a:rPr lang="zh-TW" altLang="en-US" sz="3600" dirty="0">
                <a:solidFill>
                  <a:srgbClr val="FF0000"/>
                </a:solidFill>
              </a:rPr>
              <a:t>牧人</a:t>
            </a:r>
            <a:r>
              <a:rPr lang="zh-TW" altLang="en-US" sz="3600" dirty="0"/>
              <a:t>。看門的就給他開門，羊也</a:t>
            </a:r>
            <a:r>
              <a:rPr lang="zh-TW" altLang="en-US" sz="3600" dirty="0">
                <a:solidFill>
                  <a:srgbClr val="0000FF"/>
                </a:solidFill>
              </a:rPr>
              <a:t>聽</a:t>
            </a:r>
            <a:r>
              <a:rPr lang="zh-TW" altLang="en-US" sz="3600" dirty="0"/>
              <a:t>他的聲音；他按著名</a:t>
            </a:r>
            <a:r>
              <a:rPr lang="zh-TW" altLang="en-US" sz="3600" dirty="0">
                <a:solidFill>
                  <a:srgbClr val="FF0000"/>
                </a:solidFill>
              </a:rPr>
              <a:t>叫</a:t>
            </a:r>
            <a:r>
              <a:rPr lang="zh-TW" altLang="en-US" sz="3600" dirty="0"/>
              <a:t>自己的羊，把羊</a:t>
            </a:r>
            <a:r>
              <a:rPr lang="zh-TW" altLang="en-US" sz="3600" dirty="0">
                <a:solidFill>
                  <a:srgbClr val="FF0000"/>
                </a:solidFill>
              </a:rPr>
              <a:t>領</a:t>
            </a:r>
            <a:r>
              <a:rPr lang="zh-TW" altLang="en-US" sz="3600" dirty="0"/>
              <a:t>出來。既放出自己的羊來，就在前頭走，羊也</a:t>
            </a:r>
            <a:r>
              <a:rPr lang="zh-TW" altLang="en-US" sz="3600" dirty="0">
                <a:solidFill>
                  <a:srgbClr val="0000FF"/>
                </a:solidFill>
              </a:rPr>
              <a:t>跟著</a:t>
            </a:r>
            <a:r>
              <a:rPr lang="zh-TW" altLang="en-US" sz="3600" dirty="0"/>
              <a:t>他，因為</a:t>
            </a:r>
            <a:r>
              <a:rPr lang="zh-TW" altLang="en-US" sz="3600" dirty="0">
                <a:solidFill>
                  <a:srgbClr val="0000FF"/>
                </a:solidFill>
              </a:rPr>
              <a:t>認得</a:t>
            </a:r>
            <a:r>
              <a:rPr lang="zh-TW" altLang="en-US" sz="3600" dirty="0"/>
              <a:t>他的</a:t>
            </a:r>
            <a:r>
              <a:rPr lang="zh-TW" altLang="en-US" sz="3600" dirty="0">
                <a:solidFill>
                  <a:srgbClr val="FF0000"/>
                </a:solidFill>
              </a:rPr>
              <a:t>聲音</a:t>
            </a:r>
            <a:r>
              <a:rPr lang="zh-TW" altLang="en-US" sz="3600" dirty="0"/>
              <a:t>。羊不跟著生人，因為</a:t>
            </a:r>
            <a:r>
              <a:rPr lang="zh-TW" altLang="en-US" sz="3600" dirty="0">
                <a:solidFill>
                  <a:srgbClr val="0000FF"/>
                </a:solidFill>
              </a:rPr>
              <a:t>不認得</a:t>
            </a:r>
            <a:r>
              <a:rPr lang="zh-TW" altLang="en-US" sz="3600" dirty="0"/>
              <a:t>他的</a:t>
            </a:r>
            <a:r>
              <a:rPr lang="zh-TW" altLang="en-US" sz="3600" dirty="0">
                <a:solidFill>
                  <a:srgbClr val="FF0000"/>
                </a:solidFill>
              </a:rPr>
              <a:t>聲音</a:t>
            </a:r>
            <a:r>
              <a:rPr lang="zh-TW" altLang="en-US" sz="3600" dirty="0"/>
              <a:t>，必要逃跑。」（ 約 </a:t>
            </a:r>
            <a:r>
              <a:rPr lang="en-US" altLang="zh-TW" sz="3600" dirty="0"/>
              <a:t>10:2-5</a:t>
            </a:r>
            <a:r>
              <a:rPr lang="zh-TW" altLang="en-US" sz="3600" dirty="0"/>
              <a:t>）</a:t>
            </a:r>
            <a:endParaRPr lang="en-US" altLang="zh-TW" sz="3600" dirty="0"/>
          </a:p>
        </p:txBody>
      </p:sp>
    </p:spTree>
    <p:extLst>
      <p:ext uri="{BB962C8B-B14F-4D97-AF65-F5344CB8AC3E}">
        <p14:creationId xmlns:p14="http://schemas.microsoft.com/office/powerpoint/2010/main" val="2793292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a:solidFill>
                  <a:srgbClr val="FF0000"/>
                </a:solidFill>
              </a:rPr>
              <a:t>上帝的恩召</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fontScale="92500"/>
          </a:bodyPr>
          <a:lstStyle/>
          <a:p>
            <a:pPr marL="0" indent="0">
              <a:buNone/>
            </a:pPr>
            <a:r>
              <a:rPr lang="zh-TW" altLang="en-US" sz="3600" dirty="0"/>
              <a:t>祂用了一幅圖畫來表達做基督徒到底是怎麼一回事。許多時候我們對所聽見的，所看見的不以為然。但到了某個時刻，當我們一旦意識到，在我們裏頭有另外一個聲音在對我們說話，我們就會立即感到敬畏懼怕了。</a:t>
            </a:r>
            <a:endParaRPr lang="en-US" altLang="zh-TW" sz="3600" dirty="0"/>
          </a:p>
          <a:p>
            <a:pPr marL="0" indent="0">
              <a:buNone/>
            </a:pPr>
            <a:r>
              <a:rPr lang="zh-TW" altLang="en-US" sz="3600" dirty="0"/>
              <a:t>對許多人來說，這種經歷就好象他聽了一篇道，或者讀了一本書，或讀了一段聖經，然後發現這一切好象就是針對著他個人講的。</a:t>
            </a:r>
            <a:endParaRPr lang="en-US" altLang="zh-TW" sz="3600" dirty="0"/>
          </a:p>
          <a:p>
            <a:pPr marL="0" indent="0">
              <a:buNone/>
            </a:pPr>
            <a:r>
              <a:rPr lang="zh-TW" altLang="en-US" sz="3600" dirty="0"/>
              <a:t>聽眾感到紮心是因為他們給上帝那銳利、切骨的話語觸及到了。上帝的話進入人心，在人裏頭發動，漸漸地，在外面聽到的是傳道人的聲音，在裏面卻浮現出另一個聲音，這聲音正是那好牧人的聲音。</a:t>
            </a:r>
            <a:endParaRPr lang="en-US" altLang="zh-TW" sz="3600" dirty="0"/>
          </a:p>
        </p:txBody>
      </p:sp>
    </p:spTree>
    <p:extLst>
      <p:ext uri="{BB962C8B-B14F-4D97-AF65-F5344CB8AC3E}">
        <p14:creationId xmlns:p14="http://schemas.microsoft.com/office/powerpoint/2010/main" val="3939191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a:solidFill>
                  <a:srgbClr val="FF0000"/>
                </a:solidFill>
              </a:rPr>
              <a:t>上帝的恩召</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這位好牧人是按名呼召我們的，祂牽引我們進入祂的羊圈，成為祂的小羊，我們也因此會認祂的聲音了。自此之後，我們一生就只聽從祂永無差誤的命令。（ 約</a:t>
            </a:r>
            <a:r>
              <a:rPr lang="en-US" altLang="zh-TW" sz="3600" dirty="0"/>
              <a:t>10:27</a:t>
            </a:r>
            <a:r>
              <a:rPr lang="zh-TW" altLang="en-US" sz="3600" dirty="0"/>
              <a:t>）</a:t>
            </a:r>
            <a:endParaRPr lang="en-US" altLang="zh-TW" sz="3600" dirty="0"/>
          </a:p>
        </p:txBody>
      </p:sp>
    </p:spTree>
    <p:extLst>
      <p:ext uri="{BB962C8B-B14F-4D97-AF65-F5344CB8AC3E}">
        <p14:creationId xmlns:p14="http://schemas.microsoft.com/office/powerpoint/2010/main" val="1920795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舊約背景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lnSpcReduction="10000"/>
          </a:bodyPr>
          <a:lstStyle/>
          <a:p>
            <a:pPr marL="0" indent="0">
              <a:buNone/>
            </a:pPr>
            <a:r>
              <a:rPr lang="zh-TW" altLang="en-US" sz="3600" dirty="0"/>
              <a:t>在舊約裏， </a:t>
            </a:r>
            <a:r>
              <a:rPr lang="en-US" altLang="zh-TW" sz="3600" dirty="0" err="1"/>
              <a:t>Qara</a:t>
            </a:r>
            <a:r>
              <a:rPr lang="en-US" altLang="zh-TW" sz="3600" dirty="0"/>
              <a:t> </a:t>
            </a:r>
            <a:r>
              <a:rPr lang="zh-TW" altLang="en-US" sz="3600" dirty="0"/>
              <a:t>這個動詞可以是「命名」（ 創 </a:t>
            </a:r>
            <a:r>
              <a:rPr lang="en-US" altLang="zh-TW" sz="3600" dirty="0"/>
              <a:t>1:5,8,10</a:t>
            </a:r>
            <a:r>
              <a:rPr lang="zh-TW" altLang="en-US" sz="3600" dirty="0"/>
              <a:t>）也可以是「呼喚」（ 創 </a:t>
            </a:r>
            <a:r>
              <a:rPr lang="en-US" altLang="zh-TW" sz="3600" dirty="0"/>
              <a:t>3:9</a:t>
            </a:r>
            <a:r>
              <a:rPr lang="zh-TW" altLang="en-US" sz="3600" dirty="0"/>
              <a:t>）的意思。這兩個意思在整本舊約裏是幷存的。不過在先知書裏，上帝的呼召常被視為是命令式的，是要人用心聆聽且要順服跟從的。在這一點上，眾先知所作的，只不過是呼籲百姓重拾起初與神立約的那種忠心。</a:t>
            </a:r>
            <a:endParaRPr lang="en-US" altLang="zh-TW" sz="3600" dirty="0"/>
          </a:p>
          <a:p>
            <a:pPr marL="0" indent="0">
              <a:buNone/>
            </a:pPr>
            <a:r>
              <a:rPr lang="zh-CN" altLang="en-US" sz="3600" dirty="0"/>
              <a:t>申</a:t>
            </a:r>
            <a:r>
              <a:rPr lang="en-US" altLang="zh-CN" sz="3600" dirty="0"/>
              <a:t>26</a:t>
            </a:r>
            <a:r>
              <a:rPr lang="zh-CN" altLang="en-US" sz="3600" dirty="0"/>
              <a:t>：</a:t>
            </a:r>
            <a:r>
              <a:rPr lang="en-US" altLang="zh-CN" sz="3600" dirty="0"/>
              <a:t>16 </a:t>
            </a:r>
            <a:r>
              <a:rPr lang="zh-CN" altLang="en-US" sz="3600" dirty="0"/>
              <a:t>耶 和 华 ─ 你 的 神 今 日 吩 咐 你 行 这 些 律 例 典 章 ， 所 以 你 要 尽 心 尽 性 谨 守 遵 行 。</a:t>
            </a:r>
          </a:p>
          <a:p>
            <a:pPr marL="0" indent="0">
              <a:buNone/>
            </a:pPr>
            <a:r>
              <a:rPr lang="en-US" altLang="zh-CN" sz="3600" dirty="0"/>
              <a:t>17 </a:t>
            </a:r>
            <a:r>
              <a:rPr lang="zh-CN" altLang="en-US" sz="3600" dirty="0"/>
              <a:t>你 今 日 认 耶 和 华 为 你 的 神 ， 应 许 遵 行 他 的 道 ， 谨 守 他 的 律 例 、 诫 命 、 典 章 ， 听 从 他 的 话 。</a:t>
            </a:r>
            <a:endParaRPr lang="en-US" altLang="zh-TW" sz="3600" dirty="0"/>
          </a:p>
        </p:txBody>
      </p:sp>
    </p:spTree>
    <p:extLst>
      <p:ext uri="{BB962C8B-B14F-4D97-AF65-F5344CB8AC3E}">
        <p14:creationId xmlns:p14="http://schemas.microsoft.com/office/powerpoint/2010/main" val="980281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舊約背景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lnSpcReduction="10000"/>
          </a:bodyPr>
          <a:lstStyle/>
          <a:p>
            <a:pPr marL="0" indent="0">
              <a:buNone/>
            </a:pPr>
            <a:r>
              <a:rPr lang="zh-TW" altLang="en-US" sz="3600" dirty="0"/>
              <a:t>先知們再度思想上帝早在西乃山上與祂百姓所立的約</a:t>
            </a:r>
            <a:r>
              <a:rPr lang="zh-CN" altLang="en-US" sz="3600" dirty="0"/>
              <a:t>。</a:t>
            </a:r>
            <a:r>
              <a:rPr lang="zh-TW" altLang="en-US" sz="3600" dirty="0"/>
              <a:t>由於以色列民的悖逆，先知的教導也就因此呈現了新的要點。他們看見上帝對人的呼召不單是向人說話那麼簡單，而是還有更廣的意思。</a:t>
            </a:r>
            <a:endParaRPr lang="en-US" altLang="zh-TW" sz="3600" dirty="0"/>
          </a:p>
          <a:p>
            <a:pPr marL="0" indent="0">
              <a:buNone/>
            </a:pPr>
            <a:r>
              <a:rPr lang="zh-TW" altLang="en-US" sz="3600" dirty="0"/>
              <a:t>首先，人受造是出於上帝的言語，上帝的召命。正如祂一聲令下，整個宇宙就被召集成形，祂也同樣發出命令，宣召聚集一群人成為祂的百姓，好讓他們在地上反射出祂的慈愛和榮美。</a:t>
            </a:r>
            <a:endParaRPr lang="en-US" altLang="zh-TW" sz="3600" dirty="0"/>
          </a:p>
          <a:p>
            <a:pPr marL="0" indent="0">
              <a:buNone/>
            </a:pPr>
            <a:r>
              <a:rPr lang="zh-TW" altLang="en-US" sz="3600" dirty="0"/>
              <a:t>祂按名呼召了以色列，以色列是屬祂的（賽 </a:t>
            </a:r>
            <a:r>
              <a:rPr lang="en-US" altLang="zh-TW" sz="3600" dirty="0"/>
              <a:t>43:12</a:t>
            </a:r>
            <a:r>
              <a:rPr lang="zh-TW" altLang="en-US" sz="3600" dirty="0"/>
              <a:t>）。 祂說：「以色列年幼的時候，我愛他，就從埃及召出我的兒子來。」（ 何 </a:t>
            </a:r>
            <a:r>
              <a:rPr lang="en-US" altLang="zh-TW" sz="3600" dirty="0"/>
              <a:t>11:1</a:t>
            </a:r>
            <a:r>
              <a:rPr lang="zh-TW" altLang="en-US" sz="3600" dirty="0"/>
              <a:t>）。</a:t>
            </a:r>
            <a:endParaRPr lang="en-US" altLang="zh-TW" sz="3600" dirty="0"/>
          </a:p>
        </p:txBody>
      </p:sp>
    </p:spTree>
    <p:extLst>
      <p:ext uri="{BB962C8B-B14F-4D97-AF65-F5344CB8AC3E}">
        <p14:creationId xmlns:p14="http://schemas.microsoft.com/office/powerpoint/2010/main" val="1767103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舊約背景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上帝的呼召不只是一種召喚，而且似乎帶有塑造能力的。</a:t>
            </a:r>
          </a:p>
          <a:p>
            <a:pPr marL="0" indent="0">
              <a:buNone/>
            </a:pPr>
            <a:r>
              <a:rPr lang="zh-TW" altLang="en-US" sz="3600" dirty="0"/>
              <a:t>先知除了強調以上這個重點，另外還提出了一些令人大惑不解的教導。上帝似乎發出了一個沒有人理會的呼召。</a:t>
            </a:r>
            <a:endParaRPr lang="en-US" altLang="zh-TW" sz="3600" dirty="0"/>
          </a:p>
        </p:txBody>
      </p:sp>
    </p:spTree>
    <p:extLst>
      <p:ext uri="{BB962C8B-B14F-4D97-AF65-F5344CB8AC3E}">
        <p14:creationId xmlns:p14="http://schemas.microsoft.com/office/powerpoint/2010/main" val="1249828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685801" y="444243"/>
            <a:ext cx="9067800" cy="1079757"/>
          </a:xfrm>
        </p:spPr>
        <p:txBody>
          <a:bodyPr>
            <a:normAutofit fontScale="90000"/>
          </a:bodyPr>
          <a:lstStyle/>
          <a:p>
            <a:pPr algn="ctr"/>
            <a:r>
              <a:rPr lang="zh-TW" altLang="en-US" b="0" dirty="0"/>
              <a:t>磐石之上</a:t>
            </a:r>
            <a:r>
              <a:rPr lang="zh-TW" altLang="en-US" sz="4000" dirty="0"/>
              <a:t> </a:t>
            </a:r>
            <a:r>
              <a:rPr lang="zh-CN" altLang="en-US" sz="4000" dirty="0"/>
              <a:t> </a:t>
            </a:r>
            <a:br>
              <a:rPr lang="en-US" altLang="zh-CN" sz="4000" dirty="0"/>
            </a:br>
            <a:r>
              <a:rPr lang="en-US" altLang="zh-CN" sz="4000" dirty="0"/>
              <a:t>The Christian Life -- A Doctrinal Introduction</a:t>
            </a:r>
            <a:endParaRPr lang="zh-CN" altLang="en-US" sz="4000" dirty="0"/>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685800" y="1828800"/>
            <a:ext cx="7164387" cy="4513716"/>
          </a:xfrm>
        </p:spPr>
        <p:txBody>
          <a:bodyPr/>
          <a:lstStyle/>
          <a:p>
            <a:pPr marL="0" indent="0">
              <a:buNone/>
            </a:pPr>
            <a:endParaRPr lang="en-US" b="0" dirty="0"/>
          </a:p>
          <a:p>
            <a:pPr marL="0" indent="0">
              <a:buNone/>
            </a:pPr>
            <a:r>
              <a:rPr lang="en-US" b="0" dirty="0"/>
              <a:t>Sinclair Ferguson </a:t>
            </a:r>
            <a:r>
              <a:rPr lang="zh-CN" altLang="en-US" dirty="0"/>
              <a:t>辛克莱</a:t>
            </a:r>
            <a:r>
              <a:rPr lang="en-US" altLang="zh-CN" dirty="0"/>
              <a:t>·</a:t>
            </a:r>
            <a:r>
              <a:rPr lang="zh-CN" altLang="en-US" dirty="0"/>
              <a:t>傅格森</a:t>
            </a:r>
            <a:endParaRPr lang="en-US" altLang="zh-CN" dirty="0"/>
          </a:p>
          <a:p>
            <a:pPr marL="0" indent="0">
              <a:buNone/>
            </a:pPr>
            <a:r>
              <a:rPr lang="zh-CN" altLang="en-US" sz="2800" dirty="0"/>
              <a:t>改革宗神学院</a:t>
            </a:r>
            <a:r>
              <a:rPr lang="en-US" altLang="zh-CN" sz="2800" dirty="0"/>
              <a:t>( Reformed Theological Seminary) </a:t>
            </a:r>
            <a:r>
              <a:rPr lang="zh-CN" altLang="en-US" sz="2800" dirty="0"/>
              <a:t>系统神学教授</a:t>
            </a:r>
            <a:endParaRPr lang="en-US" altLang="zh-CN" sz="2800" dirty="0"/>
          </a:p>
          <a:p>
            <a:pPr marL="0" indent="0">
              <a:buNone/>
            </a:pPr>
            <a:endParaRPr lang="en-US" altLang="zh-CN" dirty="0"/>
          </a:p>
          <a:p>
            <a:pPr marL="0" indent="0">
              <a:buNone/>
            </a:pPr>
            <a:r>
              <a:rPr lang="zh-CN" altLang="en-US" sz="2800" dirty="0"/>
              <a:t>著作至少</a:t>
            </a:r>
            <a:r>
              <a:rPr lang="en-US" altLang="zh-CN" sz="2800" dirty="0"/>
              <a:t>30</a:t>
            </a:r>
            <a:r>
              <a:rPr lang="zh-CN" altLang="en-US" sz="2800" dirty="0"/>
              <a:t>本，涉及神学，研经，专题，历史人物，短文</a:t>
            </a:r>
            <a:endParaRPr lang="en-US" altLang="zh-CN" sz="2800" dirty="0"/>
          </a:p>
          <a:p>
            <a:pPr marL="0" indent="0">
              <a:buNone/>
            </a:pPr>
            <a:endParaRPr lang="en-US" altLang="zh-CN" dirty="0"/>
          </a:p>
          <a:p>
            <a:pPr marL="0" indent="0">
              <a:buNone/>
            </a:pPr>
            <a:r>
              <a:rPr lang="zh-TW" altLang="en-US" dirty="0"/>
              <a:t>磐石之上 </a:t>
            </a:r>
            <a:r>
              <a:rPr lang="zh-CN" altLang="en-US" dirty="0"/>
              <a:t>是主要的神学著作</a:t>
            </a:r>
            <a:endParaRPr lang="en-US" altLang="zh-CN" sz="2800" dirty="0"/>
          </a:p>
          <a:p>
            <a:pPr marL="0" indent="0">
              <a:buNone/>
            </a:pPr>
            <a:endParaRPr lang="zh-CN" altLang="en-US" sz="2800" dirty="0"/>
          </a:p>
        </p:txBody>
      </p:sp>
    </p:spTree>
    <p:extLst>
      <p:ext uri="{BB962C8B-B14F-4D97-AF65-F5344CB8AC3E}">
        <p14:creationId xmlns:p14="http://schemas.microsoft.com/office/powerpoint/2010/main" val="671401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fade">
                                      <p:cBhvr>
                                        <p:cTn id="22" dur="5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fade">
                                      <p:cBhvr>
                                        <p:cTn id="27"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舊約背景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0"/>
            <a:ext cx="10972800" cy="5486399"/>
          </a:xfrm>
          <a:solidFill>
            <a:schemeClr val="bg1">
              <a:alpha val="69000"/>
            </a:schemeClr>
          </a:solidFill>
        </p:spPr>
        <p:txBody>
          <a:bodyPr>
            <a:normAutofit fontScale="92500" lnSpcReduction="20000"/>
          </a:bodyPr>
          <a:lstStyle/>
          <a:p>
            <a:pPr marL="0" indent="0">
              <a:buNone/>
            </a:pPr>
            <a:r>
              <a:rPr lang="zh-TW" altLang="en-US" sz="3600" dirty="0"/>
              <a:t>以賽亞說：（賽 </a:t>
            </a:r>
            <a:r>
              <a:rPr lang="en-US" altLang="zh-TW" sz="3600" dirty="0"/>
              <a:t>65:12;66:4</a:t>
            </a:r>
            <a:r>
              <a:rPr lang="zh-TW" altLang="en-US" sz="3600" dirty="0"/>
              <a:t>）</a:t>
            </a:r>
            <a:endParaRPr lang="en-US" altLang="zh-TW" sz="3600" dirty="0"/>
          </a:p>
          <a:p>
            <a:pPr marL="0" indent="0">
              <a:buNone/>
            </a:pPr>
            <a:r>
              <a:rPr lang="zh-TW" altLang="en-US" sz="3600" dirty="0"/>
              <a:t>我要命定你們歸在刀下，</a:t>
            </a:r>
          </a:p>
          <a:p>
            <a:pPr marL="0" indent="0">
              <a:buNone/>
            </a:pPr>
            <a:r>
              <a:rPr lang="zh-TW" altLang="en-US" sz="3600" dirty="0"/>
              <a:t>你們眾人都要屈身被殺；</a:t>
            </a:r>
          </a:p>
          <a:p>
            <a:pPr marL="0" indent="0">
              <a:buNone/>
            </a:pPr>
            <a:r>
              <a:rPr lang="zh-TW" altLang="en-US" sz="3600" dirty="0"/>
              <a:t>因為我呼喚，你們不回答；</a:t>
            </a:r>
          </a:p>
          <a:p>
            <a:pPr marL="0" indent="0">
              <a:buNone/>
            </a:pPr>
            <a:r>
              <a:rPr lang="zh-TW" altLang="en-US" sz="3600" dirty="0"/>
              <a:t>我說話，你們都不聽。</a:t>
            </a:r>
          </a:p>
          <a:p>
            <a:pPr marL="0" indent="0">
              <a:buNone/>
            </a:pPr>
            <a:r>
              <a:rPr lang="zh-TW" altLang="en-US" sz="3600" dirty="0"/>
              <a:t>所以，我也必選擇迷惑他們的事，</a:t>
            </a:r>
          </a:p>
          <a:p>
            <a:pPr marL="0" indent="0">
              <a:buNone/>
            </a:pPr>
            <a:r>
              <a:rPr lang="zh-TW" altLang="en-US" sz="3600" dirty="0"/>
              <a:t>使他們所懼怕的臨到他們身上；</a:t>
            </a:r>
          </a:p>
          <a:p>
            <a:pPr marL="0" indent="0">
              <a:buNone/>
            </a:pPr>
            <a:r>
              <a:rPr lang="zh-TW" altLang="en-US" sz="3600" dirty="0"/>
              <a:t>因為我呼喚你們，卻沒有人回答；</a:t>
            </a:r>
          </a:p>
          <a:p>
            <a:pPr marL="0" indent="0">
              <a:buNone/>
            </a:pPr>
            <a:r>
              <a:rPr lang="zh-TW" altLang="en-US" sz="3600" dirty="0"/>
              <a:t>我說話，你們都不聽，</a:t>
            </a:r>
          </a:p>
          <a:p>
            <a:pPr marL="0" indent="0">
              <a:buNone/>
            </a:pPr>
            <a:r>
              <a:rPr lang="zh-TW" altLang="en-US" sz="3600" dirty="0"/>
              <a:t>反倒行我眼中看為惡的事，</a:t>
            </a:r>
          </a:p>
          <a:p>
            <a:pPr marL="0" indent="0">
              <a:buNone/>
            </a:pPr>
            <a:r>
              <a:rPr lang="zh-TW" altLang="en-US" sz="3600" dirty="0"/>
              <a:t>選擇我所不喜侻的事</a:t>
            </a:r>
            <a:endParaRPr lang="en-US" altLang="zh-TW" sz="3600" dirty="0"/>
          </a:p>
        </p:txBody>
      </p:sp>
    </p:spTree>
    <p:extLst>
      <p:ext uri="{BB962C8B-B14F-4D97-AF65-F5344CB8AC3E}">
        <p14:creationId xmlns:p14="http://schemas.microsoft.com/office/powerpoint/2010/main" val="2089540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舊約背景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0"/>
            <a:ext cx="10972800" cy="5486399"/>
          </a:xfrm>
          <a:solidFill>
            <a:schemeClr val="bg1">
              <a:alpha val="69000"/>
            </a:schemeClr>
          </a:solidFill>
        </p:spPr>
        <p:txBody>
          <a:bodyPr>
            <a:normAutofit/>
          </a:bodyPr>
          <a:lstStyle/>
          <a:p>
            <a:pPr marL="0" indent="0">
              <a:buNone/>
            </a:pPr>
            <a:r>
              <a:rPr lang="zh-TW" altLang="en-US" sz="3600" dirty="0"/>
              <a:t>先知耶利米同樣沉重地寫道（耶 </a:t>
            </a:r>
            <a:r>
              <a:rPr lang="en-US" altLang="zh-TW" sz="3600" dirty="0"/>
              <a:t>7:13,16;35:17</a:t>
            </a:r>
            <a:r>
              <a:rPr lang="zh-TW" altLang="en-US" sz="3600" dirty="0"/>
              <a:t>）</a:t>
            </a:r>
            <a:r>
              <a:rPr lang="zh-CN" altLang="en-US" sz="3600" dirty="0"/>
              <a:t>：</a:t>
            </a:r>
            <a:endParaRPr lang="en-US" altLang="zh-CN" sz="3600" dirty="0"/>
          </a:p>
          <a:p>
            <a:pPr marL="0" indent="0">
              <a:buNone/>
            </a:pPr>
            <a:r>
              <a:rPr lang="zh-TW" altLang="en-US" sz="3600" dirty="0"/>
              <a:t>「現在因為你們行了這一切的事，我不斷懇切的告誡你們，你們卻不聽，我呼喚你們，你們卻不答話。」 這是耶和華的宣告。</a:t>
            </a:r>
          </a:p>
          <a:p>
            <a:pPr marL="0" indent="0">
              <a:buNone/>
            </a:pPr>
            <a:r>
              <a:rPr lang="zh-TW" altLang="en-US" sz="3600" dirty="0"/>
              <a:t>「至於你，不要為這人民祈禱，不要為他們呼求禱告，也不要為他們向我懇求，因為我不會聽你。」</a:t>
            </a:r>
          </a:p>
          <a:p>
            <a:pPr marL="0" indent="0">
              <a:buNone/>
            </a:pPr>
            <a:r>
              <a:rPr lang="zh-TW" altLang="en-US" sz="3600" dirty="0"/>
              <a:t>「因此，耶和華萬軍的上帝、以色列的上帝這樣說：</a:t>
            </a:r>
            <a:r>
              <a:rPr lang="en-US" altLang="zh-TW" sz="3600" dirty="0"/>
              <a:t>『</a:t>
            </a:r>
            <a:r>
              <a:rPr lang="zh-TW" altLang="en-US" sz="3600" dirty="0"/>
              <a:t>看哪！我必使我對他們預告過的一切災禍，臨到猶大人和耶路撒冷所有的居民，因為我對他們說話，他們卻不聽從；我呼喚他們，他們卻不回應。</a:t>
            </a:r>
            <a:r>
              <a:rPr lang="en-US" altLang="zh-TW" sz="3600" dirty="0"/>
              <a:t>』</a:t>
            </a:r>
            <a:r>
              <a:rPr lang="zh-TW" altLang="en-US" sz="3600" dirty="0"/>
              <a:t>」</a:t>
            </a:r>
            <a:endParaRPr lang="en-US" altLang="zh-TW" sz="3600" dirty="0"/>
          </a:p>
        </p:txBody>
      </p:sp>
    </p:spTree>
    <p:extLst>
      <p:ext uri="{BB962C8B-B14F-4D97-AF65-F5344CB8AC3E}">
        <p14:creationId xmlns:p14="http://schemas.microsoft.com/office/powerpoint/2010/main" val="720683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舊約背景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0"/>
            <a:ext cx="10972800" cy="5486399"/>
          </a:xfrm>
          <a:solidFill>
            <a:schemeClr val="bg1">
              <a:alpha val="69000"/>
            </a:schemeClr>
          </a:solidFill>
        </p:spPr>
        <p:txBody>
          <a:bodyPr>
            <a:normAutofit/>
          </a:bodyPr>
          <a:lstStyle/>
          <a:p>
            <a:pPr marL="0" indent="0">
              <a:buNone/>
            </a:pPr>
            <a:r>
              <a:rPr lang="zh-TW" altLang="en-US" sz="3600" dirty="0"/>
              <a:t>這些經文好象是很矛盾的，一方面，上帝的呼召像是具有塑造能力的；而另一面，雖然上帝張開了雙手，打開了心房，但面對一群叛逆的子民，祂的召喚又好象是徒然發出、毫無果效的。上帝的呼召不是大有能力，不可抗拒的嗎？怎麼又好象可以被人隨便拒絕呢？</a:t>
            </a:r>
            <a:endParaRPr lang="en-US" altLang="zh-TW" sz="3600" dirty="0"/>
          </a:p>
          <a:p>
            <a:pPr marL="0" indent="0">
              <a:buNone/>
            </a:pPr>
            <a:endParaRPr lang="en-US" altLang="zh-TW" sz="3600" dirty="0"/>
          </a:p>
        </p:txBody>
      </p:sp>
    </p:spTree>
    <p:extLst>
      <p:ext uri="{BB962C8B-B14F-4D97-AF65-F5344CB8AC3E}">
        <p14:creationId xmlns:p14="http://schemas.microsoft.com/office/powerpoint/2010/main" val="2904952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舊約背景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0"/>
            <a:ext cx="10972800" cy="5486399"/>
          </a:xfrm>
          <a:solidFill>
            <a:schemeClr val="bg1">
              <a:alpha val="69000"/>
            </a:schemeClr>
          </a:solidFill>
        </p:spPr>
        <p:txBody>
          <a:bodyPr>
            <a:normAutofit/>
          </a:bodyPr>
          <a:lstStyle/>
          <a:p>
            <a:pPr marL="0" indent="0">
              <a:buNone/>
            </a:pPr>
            <a:r>
              <a:rPr lang="zh-TW" altLang="en-US" sz="3600" dirty="0"/>
              <a:t>來到新約，這種矛盾的現象仍然持續存在。耶穌說：「被召的人多，選上的人少。」（ 太</a:t>
            </a:r>
            <a:r>
              <a:rPr lang="en-US" altLang="zh-TW" sz="3600" dirty="0"/>
              <a:t>22:14</a:t>
            </a:r>
            <a:r>
              <a:rPr lang="zh-TW" altLang="en-US" sz="3600" dirty="0"/>
              <a:t>）好象是將一群較大批一點的人和一群較小批一點的人相對照。呼召是兩批人都給了，但只有後者作了正面的回應。相反，在保羅的書信裏，上帝的呼召幾乎儘是有能力和有效的</a:t>
            </a:r>
            <a:r>
              <a:rPr lang="zh-CN" altLang="en-US" sz="3600" dirty="0"/>
              <a:t>。</a:t>
            </a:r>
            <a:endParaRPr lang="en-US" altLang="zh-CN" sz="3600" dirty="0"/>
          </a:p>
          <a:p>
            <a:pPr marL="0" indent="0">
              <a:buNone/>
            </a:pPr>
            <a:r>
              <a:rPr lang="zh-TW" altLang="en-US" sz="3600" dirty="0"/>
              <a:t>對這兩種顯然不同的呼召，常有人用「普遍的呼召」和「有效的呼召」這兩個名詞來形容，這兩者的分別，到底是怎樣的性質和形式呢？</a:t>
            </a:r>
            <a:endParaRPr lang="en-US" altLang="zh-TW" sz="3600" dirty="0"/>
          </a:p>
        </p:txBody>
      </p:sp>
    </p:spTree>
    <p:extLst>
      <p:ext uri="{BB962C8B-B14F-4D97-AF65-F5344CB8AC3E}">
        <p14:creationId xmlns:p14="http://schemas.microsoft.com/office/powerpoint/2010/main" val="2311441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solidFill>
                  <a:srgbClr val="FF0000"/>
                </a:solidFill>
              </a:rPr>
              <a:t>普遍的呼召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a:bodyPr>
          <a:lstStyle/>
          <a:p>
            <a:pPr marL="0" indent="0">
              <a:buNone/>
            </a:pPr>
            <a:r>
              <a:rPr lang="zh-TW" altLang="en-US" sz="3600" dirty="0"/>
              <a:t>上帝召喚人來認識祂。祂借著自己的創造 </a:t>
            </a:r>
            <a:r>
              <a:rPr lang="en-US" altLang="zh-TW" sz="3600" dirty="0"/>
              <a:t>(Creation) </a:t>
            </a:r>
            <a:r>
              <a:rPr lang="zh-TW" altLang="en-US" sz="3600" dirty="0"/>
              <a:t>和一直以來的掌管護佑 </a:t>
            </a:r>
            <a:r>
              <a:rPr lang="en-US" altLang="zh-TW" sz="3600" dirty="0"/>
              <a:t>(Providence) </a:t>
            </a:r>
            <a:r>
              <a:rPr lang="zh-TW" altLang="en-US" sz="3600" dirty="0"/>
              <a:t>向人「說話」。 詩篇十九篇就反映了舊約詩人對這方面的意識</a:t>
            </a:r>
            <a:endParaRPr lang="en-US" altLang="zh-TW" sz="3600" dirty="0"/>
          </a:p>
          <a:p>
            <a:pPr marL="0" indent="0">
              <a:buNone/>
            </a:pPr>
            <a:r>
              <a:rPr lang="zh-TW" altLang="en-US" sz="3600" dirty="0"/>
              <a:t>詩人說：</a:t>
            </a:r>
          </a:p>
          <a:p>
            <a:pPr marL="0" indent="0">
              <a:buNone/>
            </a:pPr>
            <a:r>
              <a:rPr lang="zh-TW" altLang="en-US" sz="3600" dirty="0"/>
              <a:t>諸天述說上帝的榮耀，穹蒼傳揚他的作為。</a:t>
            </a:r>
          </a:p>
          <a:p>
            <a:pPr marL="0" indent="0">
              <a:buNone/>
            </a:pPr>
            <a:r>
              <a:rPr lang="zh-TW" altLang="en-US" sz="3600" dirty="0"/>
              <a:t>天天發出言語，夜夜傳出知識。</a:t>
            </a:r>
          </a:p>
          <a:p>
            <a:pPr marL="0" indent="0">
              <a:buNone/>
            </a:pPr>
            <a:r>
              <a:rPr lang="zh-TW" altLang="en-US" sz="3600" dirty="0"/>
              <a:t>沒有話語，沒有言詞，人也聽不到它們的聲音。</a:t>
            </a:r>
          </a:p>
          <a:p>
            <a:pPr marL="0" indent="0">
              <a:buNone/>
            </a:pPr>
            <a:r>
              <a:rPr lang="zh-TW" altLang="en-US" sz="3600" dirty="0"/>
              <a:t>它們的聲音傳遍全地，它們的言語傳到地極，（ 詩 </a:t>
            </a:r>
            <a:r>
              <a:rPr lang="en-US" altLang="zh-TW" sz="3600" dirty="0"/>
              <a:t>19:1-4</a:t>
            </a:r>
            <a:r>
              <a:rPr lang="zh-CN" altLang="en-US" sz="3600" dirty="0"/>
              <a:t>）</a:t>
            </a:r>
            <a:endParaRPr lang="en-US" altLang="zh-TW" sz="3600" dirty="0"/>
          </a:p>
        </p:txBody>
      </p:sp>
    </p:spTree>
    <p:extLst>
      <p:ext uri="{BB962C8B-B14F-4D97-AF65-F5344CB8AC3E}">
        <p14:creationId xmlns:p14="http://schemas.microsoft.com/office/powerpoint/2010/main" val="1386932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solidFill>
                  <a:srgbClr val="FF0000"/>
                </a:solidFill>
              </a:rPr>
              <a:t>普遍的呼召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lnSpcReduction="10000"/>
          </a:bodyPr>
          <a:lstStyle/>
          <a:p>
            <a:pPr marL="0" indent="0">
              <a:buNone/>
            </a:pPr>
            <a:r>
              <a:rPr lang="zh-TW" altLang="en-US" sz="3600" dirty="0"/>
              <a:t>在寫這篇詩時，時人早已假設，讀者都承認上帝已經在歷史中向祂的百姓猶太人啟示過自己</a:t>
            </a:r>
            <a:endParaRPr lang="en-US" altLang="zh-TW" sz="3600" dirty="0"/>
          </a:p>
          <a:p>
            <a:pPr marL="0" indent="0">
              <a:buNone/>
            </a:pPr>
            <a:r>
              <a:rPr lang="zh-TW" altLang="en-US" sz="3600" dirty="0"/>
              <a:t>而在這一基礎上，詩人另外還要宣告，同一位上帝、就是那位用言語和作為啟示過自己的上帝，正是那一位在諸天穹蒼中親筆署名的上帝。上帝向全人類發出的（述及祂的存在、祂的作為、祂的榮耀等）呼喚是超越語言和文化隔膜的</a:t>
            </a:r>
            <a:r>
              <a:rPr lang="zh-CN" altLang="en-US" sz="3600" dirty="0"/>
              <a:t>。</a:t>
            </a:r>
            <a:endParaRPr lang="en-US" altLang="zh-CN" sz="3600" dirty="0"/>
          </a:p>
          <a:p>
            <a:pPr marL="0" indent="0">
              <a:buNone/>
            </a:pPr>
            <a:r>
              <a:rPr lang="zh-TW" altLang="en-US" sz="3600" dirty="0"/>
              <a:t>保羅在羅 </a:t>
            </a:r>
            <a:r>
              <a:rPr lang="en-US" altLang="zh-TW" sz="3600" dirty="0"/>
              <a:t>1:20 </a:t>
            </a:r>
            <a:r>
              <a:rPr lang="zh-TW" altLang="en-US" sz="3600" dirty="0"/>
              <a:t>就講到這一點。上帝的永能和神性是顯明在所有人心裏的。縱使人墮落後被罪所沾汙扭曲，他裏頭的良心仍然可以為上帝作證， 幷且上帝刻在人心裏的律法，即使已經肢離破碎，卻仍然會有間歇性的</a:t>
            </a:r>
            <a:r>
              <a:rPr lang="zh-CN" altLang="en-US" sz="3600" dirty="0"/>
              <a:t>（不时会有）</a:t>
            </a:r>
            <a:r>
              <a:rPr lang="zh-TW" altLang="en-US" sz="3600" dirty="0"/>
              <a:t>功用（羅 </a:t>
            </a:r>
            <a:r>
              <a:rPr lang="en-US" altLang="zh-TW" sz="3600" dirty="0"/>
              <a:t>2:12-16</a:t>
            </a:r>
            <a:r>
              <a:rPr lang="zh-TW" altLang="en-US" sz="3600" dirty="0"/>
              <a:t>）</a:t>
            </a:r>
            <a:endParaRPr lang="en-US" altLang="zh-TW" sz="3600" dirty="0"/>
          </a:p>
        </p:txBody>
      </p:sp>
    </p:spTree>
    <p:extLst>
      <p:ext uri="{BB962C8B-B14F-4D97-AF65-F5344CB8AC3E}">
        <p14:creationId xmlns:p14="http://schemas.microsoft.com/office/powerpoint/2010/main" val="1870093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solidFill>
                  <a:srgbClr val="FF0000"/>
                </a:solidFill>
              </a:rPr>
              <a:t>普遍的呼召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a:bodyPr>
          <a:lstStyle/>
          <a:p>
            <a:pPr marL="0" indent="0">
              <a:buNone/>
            </a:pPr>
            <a:r>
              <a:rPr lang="zh-TW" altLang="en-US" sz="3600" dirty="0"/>
              <a:t>上帝除了用這樣的方式向人類啟示祂自己，另外也要我們將十字架的</a:t>
            </a:r>
            <a:r>
              <a:rPr lang="zh-CN" altLang="en-US" sz="3600" dirty="0"/>
              <a:t>信息</a:t>
            </a:r>
            <a:r>
              <a:rPr lang="zh-TW" altLang="en-US" sz="3600" dirty="0"/>
              <a:t>遍傳萬邦。教會在每個時代、每個地區的責任就是要向每一個人傳講上帝。在基督裏，人類可以找到一切難題的答案，滿足他一切的需求。當初，主的門徒就需要順服幷且傳遞這個從主而來的大使命－－往普天下去，向萬民宣講這福音訊息。凡信而受洗的必要得救，不信的必被定罪</a:t>
            </a:r>
            <a:endParaRPr lang="en-US" altLang="zh-TW" sz="3600" dirty="0"/>
          </a:p>
        </p:txBody>
      </p:sp>
    </p:spTree>
    <p:extLst>
      <p:ext uri="{BB962C8B-B14F-4D97-AF65-F5344CB8AC3E}">
        <p14:creationId xmlns:p14="http://schemas.microsoft.com/office/powerpoint/2010/main" val="3518864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solidFill>
                  <a:srgbClr val="FF0000"/>
                </a:solidFill>
              </a:rPr>
              <a:t>普遍的呼召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lnSpcReduction="10000"/>
          </a:bodyPr>
          <a:lstStyle/>
          <a:p>
            <a:pPr marL="0" indent="0">
              <a:buNone/>
            </a:pPr>
            <a:r>
              <a:rPr lang="zh-TW" altLang="en-US" sz="3600" dirty="0"/>
              <a:t>這個救恩的邀請是在基督的福音裏是向全人類發出去的（徒 </a:t>
            </a:r>
            <a:r>
              <a:rPr lang="en-US" altLang="zh-TW" sz="3600" dirty="0"/>
              <a:t>2:38;17:30;</a:t>
            </a:r>
            <a:r>
              <a:rPr lang="zh-TW" altLang="en-US" sz="3600" dirty="0"/>
              <a:t>太 </a:t>
            </a:r>
            <a:r>
              <a:rPr lang="en-US" altLang="zh-TW" sz="3600" dirty="0"/>
              <a:t>11:28-30</a:t>
            </a:r>
            <a:r>
              <a:rPr lang="zh-TW" altLang="en-US" sz="3600" dirty="0"/>
              <a:t>）。 但很明顯， 幷不是所有人都</a:t>
            </a:r>
            <a:r>
              <a:rPr lang="zh-TW" altLang="en-US" sz="3600" dirty="0">
                <a:solidFill>
                  <a:srgbClr val="FF0000"/>
                </a:solidFill>
              </a:rPr>
              <a:t>接收到了</a:t>
            </a:r>
            <a:r>
              <a:rPr lang="zh-CN" altLang="en-US" sz="3600" dirty="0">
                <a:solidFill>
                  <a:srgbClr val="FF0000"/>
                </a:solidFill>
              </a:rPr>
              <a:t>（</a:t>
            </a:r>
            <a:r>
              <a:rPr lang="en-US" altLang="zh-CN" sz="3600" dirty="0">
                <a:solidFill>
                  <a:srgbClr val="FF0000"/>
                </a:solidFill>
              </a:rPr>
              <a:t>received, </a:t>
            </a:r>
            <a:r>
              <a:rPr lang="zh-CN" altLang="en-US" sz="3600" dirty="0">
                <a:solidFill>
                  <a:srgbClr val="FF0000"/>
                </a:solidFill>
              </a:rPr>
              <a:t>接受）</a:t>
            </a:r>
            <a:r>
              <a:rPr lang="zh-TW" altLang="en-US" sz="3600" dirty="0"/>
              <a:t>這個呼召。被召的人是有很多，但被</a:t>
            </a:r>
            <a:r>
              <a:rPr lang="zh-TW" altLang="en-US" sz="3600" dirty="0">
                <a:solidFill>
                  <a:srgbClr val="FF0000"/>
                </a:solidFill>
              </a:rPr>
              <a:t>「選上」</a:t>
            </a:r>
            <a:r>
              <a:rPr lang="zh-TW" altLang="en-US" sz="3600" dirty="0"/>
              <a:t>的則很少。</a:t>
            </a:r>
            <a:endParaRPr lang="en-US" altLang="zh-TW" sz="3600" dirty="0"/>
          </a:p>
          <a:p>
            <a:pPr marL="0" indent="0">
              <a:buNone/>
            </a:pPr>
            <a:r>
              <a:rPr lang="zh-TW" altLang="en-US" sz="3600" dirty="0"/>
              <a:t>其實，這福音</a:t>
            </a:r>
            <a:r>
              <a:rPr lang="zh-CN" altLang="en-US" sz="3600" dirty="0"/>
              <a:t>信息</a:t>
            </a:r>
            <a:r>
              <a:rPr lang="zh-TW" altLang="en-US" sz="3600" dirty="0"/>
              <a:t>一宣講出來，不只是能夠使</a:t>
            </a:r>
            <a:r>
              <a:rPr lang="zh-TW" altLang="en-US" sz="3600" dirty="0">
                <a:solidFill>
                  <a:srgbClr val="FF0000"/>
                </a:solidFill>
              </a:rPr>
              <a:t>人心軟化歸向基督</a:t>
            </a:r>
            <a:r>
              <a:rPr lang="zh-TW" altLang="en-US" sz="3600" dirty="0"/>
              <a:t>，同時也能夠使人更加</a:t>
            </a:r>
            <a:r>
              <a:rPr lang="zh-TW" altLang="en-US" sz="3600" dirty="0">
                <a:solidFill>
                  <a:srgbClr val="0000FF"/>
                </a:solidFill>
              </a:rPr>
              <a:t>心硬以致于拒絕福音所帶來的恩典</a:t>
            </a:r>
            <a:r>
              <a:rPr lang="zh-TW" altLang="en-US" sz="3600" dirty="0"/>
              <a:t>。</a:t>
            </a:r>
            <a:endParaRPr lang="en-US" altLang="zh-TW" sz="3600" dirty="0"/>
          </a:p>
          <a:p>
            <a:pPr marL="0" indent="0">
              <a:buNone/>
            </a:pPr>
            <a:r>
              <a:rPr lang="zh-TW" altLang="en-US" sz="3600" dirty="0"/>
              <a:t>無論在舊約還是在新約，先知、使徒在他們的事奉中總是會同時遇到這兩種人的反應。於是你會發現，以賽亞先知和耶穌基督都講了同樣的話。（ 參賽</a:t>
            </a:r>
            <a:r>
              <a:rPr lang="en-US" altLang="zh-TW" sz="3600" dirty="0"/>
              <a:t>6:9-10;</a:t>
            </a:r>
            <a:r>
              <a:rPr lang="zh-TW" altLang="en-US" sz="3600" dirty="0"/>
              <a:t>可 </a:t>
            </a:r>
            <a:r>
              <a:rPr lang="en-US" altLang="zh-TW" sz="3600" dirty="0"/>
              <a:t>4:12</a:t>
            </a:r>
            <a:r>
              <a:rPr lang="zh-TW" altLang="en-US" sz="3600" dirty="0"/>
              <a:t>）。 聖經用了同樣的辭彙，來形容這足以導致兩種不同結果的</a:t>
            </a:r>
            <a:r>
              <a:rPr lang="zh-TW" altLang="en-US" sz="3600" dirty="0">
                <a:solidFill>
                  <a:srgbClr val="FF0000"/>
                </a:solidFill>
              </a:rPr>
              <a:t>呼召</a:t>
            </a:r>
            <a:r>
              <a:rPr lang="zh-TW" altLang="en-US" sz="3600" dirty="0"/>
              <a:t>。</a:t>
            </a:r>
            <a:endParaRPr lang="en-US" altLang="zh-TW" sz="3600" dirty="0"/>
          </a:p>
        </p:txBody>
      </p:sp>
    </p:spTree>
    <p:extLst>
      <p:ext uri="{BB962C8B-B14F-4D97-AF65-F5344CB8AC3E}">
        <p14:creationId xmlns:p14="http://schemas.microsoft.com/office/powerpoint/2010/main" val="1251582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有效的呼召 </a:t>
            </a:r>
            <a:r>
              <a:rPr lang="zh-TW" altLang="en-US" dirty="0">
                <a:solidFill>
                  <a:srgbClr val="FF0000"/>
                </a:solidFill>
              </a:rPr>
              <a:t>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a:bodyPr>
          <a:lstStyle/>
          <a:p>
            <a:pPr marL="0" indent="0">
              <a:buNone/>
            </a:pPr>
            <a:r>
              <a:rPr lang="zh-TW" altLang="en-US" sz="3600" dirty="0"/>
              <a:t>新約聖經中描述聖徒時，最常用、最精短的形容詞之一，就是說他們是「蒙召的」。 羅馬教會的信徒（羅 </a:t>
            </a:r>
            <a:r>
              <a:rPr lang="en-US" altLang="zh-TW" sz="3600" dirty="0"/>
              <a:t>1:6,7</a:t>
            </a:r>
            <a:r>
              <a:rPr lang="zh-TW" altLang="en-US" sz="3600" dirty="0"/>
              <a:t>）， 哥林多教會的信徒（林前 </a:t>
            </a:r>
            <a:r>
              <a:rPr lang="en-US" altLang="zh-TW" sz="3600" dirty="0"/>
              <a:t>1:2</a:t>
            </a:r>
            <a:r>
              <a:rPr lang="zh-TW" altLang="en-US" sz="3600" dirty="0"/>
              <a:t>）， 加拉太教會的信徒（加 </a:t>
            </a:r>
            <a:r>
              <a:rPr lang="en-US" altLang="zh-TW" sz="3600" dirty="0"/>
              <a:t>1:6</a:t>
            </a:r>
            <a:r>
              <a:rPr lang="zh-TW" altLang="en-US" sz="3600" dirty="0"/>
              <a:t>）， 以弗所教會的信徒（弗 </a:t>
            </a:r>
            <a:r>
              <a:rPr lang="en-US" altLang="zh-TW" sz="3600" dirty="0"/>
              <a:t>4:1,4</a:t>
            </a:r>
            <a:r>
              <a:rPr lang="zh-TW" altLang="en-US" sz="3600" dirty="0"/>
              <a:t>）， 腓立比教會的信徒（腓 </a:t>
            </a:r>
            <a:r>
              <a:rPr lang="en-US" altLang="zh-TW" sz="3600" dirty="0"/>
              <a:t>3:13-14</a:t>
            </a:r>
            <a:r>
              <a:rPr lang="zh-TW" altLang="en-US" sz="3600" dirty="0"/>
              <a:t>）， 歌羅西教會的信徒（西</a:t>
            </a:r>
            <a:r>
              <a:rPr lang="en-US" altLang="zh-TW" sz="3600" dirty="0"/>
              <a:t>3:15</a:t>
            </a:r>
            <a:r>
              <a:rPr lang="zh-TW" altLang="en-US" sz="3600" dirty="0"/>
              <a:t>）， 帖撒羅尼迦教會的信徒（帖後 </a:t>
            </a:r>
            <a:r>
              <a:rPr lang="en-US" altLang="zh-TW" sz="3600" dirty="0"/>
              <a:t>1:11</a:t>
            </a:r>
            <a:r>
              <a:rPr lang="zh-TW" altLang="en-US" sz="3600" dirty="0"/>
              <a:t>）， 通通被稱為是「蒙召」的，而且很明顯，在每一個個案裏，上帝的</a:t>
            </a:r>
            <a:r>
              <a:rPr lang="zh-TW" altLang="en-US" sz="3600" dirty="0">
                <a:solidFill>
                  <a:srgbClr val="FF0000"/>
                </a:solidFill>
              </a:rPr>
              <a:t>召喚</a:t>
            </a:r>
            <a:r>
              <a:rPr lang="zh-CN" altLang="en-US" sz="3600" dirty="0">
                <a:solidFill>
                  <a:srgbClr val="FF0000"/>
                </a:solidFill>
              </a:rPr>
              <a:t>（</a:t>
            </a:r>
            <a:r>
              <a:rPr lang="en-US" altLang="zh-CN" sz="3600" dirty="0">
                <a:solidFill>
                  <a:srgbClr val="FF0000"/>
                </a:solidFill>
              </a:rPr>
              <a:t>call</a:t>
            </a:r>
            <a:r>
              <a:rPr lang="zh-CN" altLang="en-US" sz="3600" dirty="0">
                <a:solidFill>
                  <a:srgbClr val="FF0000"/>
                </a:solidFill>
              </a:rPr>
              <a:t>）</a:t>
            </a:r>
            <a:r>
              <a:rPr lang="zh-TW" altLang="en-US" sz="3600" dirty="0"/>
              <a:t>都達到了目的，沒有落空</a:t>
            </a:r>
            <a:endParaRPr lang="en-US" altLang="zh-TW" sz="3600" dirty="0"/>
          </a:p>
        </p:txBody>
      </p:sp>
    </p:spTree>
    <p:extLst>
      <p:ext uri="{BB962C8B-B14F-4D97-AF65-F5344CB8AC3E}">
        <p14:creationId xmlns:p14="http://schemas.microsoft.com/office/powerpoint/2010/main" val="1153095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有效的呼召 </a:t>
            </a:r>
            <a:r>
              <a:rPr lang="zh-TW" altLang="en-US" dirty="0">
                <a:solidFill>
                  <a:srgbClr val="FF0000"/>
                </a:solidFill>
              </a:rPr>
              <a:t>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a:bodyPr>
          <a:lstStyle/>
          <a:p>
            <a:pPr marL="0" indent="0">
              <a:buNone/>
            </a:pPr>
            <a:r>
              <a:rPr lang="zh-TW" altLang="en-US" sz="3600" dirty="0"/>
              <a:t>也正因如此，保羅在談到上帝拯救人的一系列偉大工程時（羅 </a:t>
            </a:r>
            <a:r>
              <a:rPr lang="en-US" altLang="zh-TW" sz="3600" dirty="0"/>
              <a:t>8:28</a:t>
            </a:r>
            <a:r>
              <a:rPr lang="zh-TW" altLang="en-US" sz="3600" dirty="0"/>
              <a:t>）， 用的都是這個詞。我們如何解釋，同一個「呼召」居然有這兩種極端不同的表現呢？難道上帝給了人兩種不同的呼召嗎？</a:t>
            </a:r>
            <a:r>
              <a:rPr lang="en-US" altLang="zh-TW" sz="3600" dirty="0"/>
              <a:t>--</a:t>
            </a:r>
            <a:r>
              <a:rPr lang="zh-TW" altLang="en-US" sz="3600" dirty="0"/>
              <a:t>最簡單的答案</a:t>
            </a:r>
            <a:endParaRPr lang="en-US" altLang="zh-TW" sz="3600" dirty="0"/>
          </a:p>
          <a:p>
            <a:pPr marL="0" indent="0">
              <a:buNone/>
            </a:pPr>
            <a:r>
              <a:rPr lang="zh-TW" altLang="en-US" sz="3600" dirty="0"/>
              <a:t>上帝在宇宙中，在人類歷史中留下了祂存在的記號，向全人類發出呼召，但有時候，上帝會對某些人再發出個別「通牒」</a:t>
            </a:r>
            <a:r>
              <a:rPr lang="zh-CN" altLang="en-US" sz="3600" dirty="0"/>
              <a:t>（</a:t>
            </a:r>
            <a:r>
              <a:rPr lang="en-US" altLang="zh-CN" sz="3600" dirty="0"/>
              <a:t>Demand</a:t>
            </a:r>
            <a:r>
              <a:rPr lang="zh-CN" altLang="en-US" sz="3600" dirty="0"/>
              <a:t>）</a:t>
            </a:r>
            <a:r>
              <a:rPr lang="zh-TW" altLang="en-US" sz="3600" dirty="0"/>
              <a:t>（ 注意：是通牒，而不是另一份備忘錄 </a:t>
            </a:r>
            <a:r>
              <a:rPr lang="en-US" altLang="zh-TW" sz="3600" dirty="0"/>
              <a:t>- reminder</a:t>
            </a:r>
            <a:r>
              <a:rPr lang="zh-TW" altLang="en-US" sz="3600" dirty="0"/>
              <a:t>）。 意思就是說，上帝這時會親自到來找你，來敲你的門，而不是只發一封信函讓你們自己去傳閱。</a:t>
            </a:r>
            <a:endParaRPr lang="en-US" altLang="zh-TW" sz="3600" dirty="0"/>
          </a:p>
        </p:txBody>
      </p:sp>
    </p:spTree>
    <p:extLst>
      <p:ext uri="{BB962C8B-B14F-4D97-AF65-F5344CB8AC3E}">
        <p14:creationId xmlns:p14="http://schemas.microsoft.com/office/powerpoint/2010/main" val="3655948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685801" y="444243"/>
            <a:ext cx="9067800" cy="1079757"/>
          </a:xfrm>
        </p:spPr>
        <p:txBody>
          <a:bodyPr>
            <a:normAutofit/>
          </a:bodyPr>
          <a:lstStyle/>
          <a:p>
            <a:pPr algn="ctr"/>
            <a:r>
              <a:rPr lang="en-US" altLang="zh-TW" b="0" dirty="0"/>
              <a:t>『</a:t>
            </a:r>
            <a:r>
              <a:rPr lang="zh-TW" altLang="en-US" b="0" dirty="0"/>
              <a:t>知</a:t>
            </a:r>
            <a:r>
              <a:rPr lang="en-US" altLang="zh-TW" b="0" dirty="0"/>
              <a:t>』 </a:t>
            </a:r>
            <a:r>
              <a:rPr lang="zh-TW" altLang="en-US" b="0" dirty="0"/>
              <a:t>道為要</a:t>
            </a:r>
            <a:r>
              <a:rPr lang="en-US" altLang="zh-TW" b="0" dirty="0"/>
              <a:t>『</a:t>
            </a:r>
            <a:r>
              <a:rPr lang="zh-TW" altLang="en-US" b="0" dirty="0"/>
              <a:t>行</a:t>
            </a:r>
            <a:r>
              <a:rPr lang="en-US" altLang="zh-TW" b="0" dirty="0"/>
              <a:t>』 </a:t>
            </a:r>
            <a:r>
              <a:rPr lang="zh-TW" altLang="en-US" b="0" dirty="0"/>
              <a:t>道</a:t>
            </a:r>
            <a:r>
              <a:rPr lang="zh-TW" altLang="en-US" dirty="0"/>
              <a:t> </a:t>
            </a:r>
            <a:endParaRPr lang="zh-CN" altLang="en-US" sz="4000" dirty="0"/>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371600"/>
            <a:ext cx="10287000" cy="5244844"/>
          </a:xfrm>
          <a:solidFill>
            <a:schemeClr val="bg1">
              <a:alpha val="71000"/>
            </a:schemeClr>
          </a:solidFill>
        </p:spPr>
        <p:txBody>
          <a:bodyPr>
            <a:normAutofit/>
          </a:bodyPr>
          <a:lstStyle/>
          <a:p>
            <a:pPr marL="0" indent="0">
              <a:buNone/>
            </a:pPr>
            <a:r>
              <a:rPr lang="zh-CN" altLang="en-US" sz="3600" dirty="0"/>
              <a:t>学习</a:t>
            </a:r>
            <a:r>
              <a:rPr lang="zh-TW" altLang="en-US" sz="3600" dirty="0"/>
              <a:t>教義並不表示我們會輕視信仰經驗的重要性。恰恰相反，當我們的思想頭腦被神的恩典不斷充實、開導後，我們的心也應當相應地被神的愛所激勵，從而使我們對主為我們所做的一切有所回應。我們</a:t>
            </a:r>
            <a:r>
              <a:rPr lang="zh-CN" altLang="en-US" sz="3600" dirty="0"/>
              <a:t>的</a:t>
            </a:r>
            <a:r>
              <a:rPr lang="zh-TW" altLang="en-US" sz="3600" dirty="0"/>
              <a:t>屬靈經驗</a:t>
            </a:r>
            <a:r>
              <a:rPr lang="zh-CN" altLang="en-US" sz="3600" dirty="0"/>
              <a:t>更能</a:t>
            </a:r>
            <a:r>
              <a:rPr lang="zh-TW" altLang="en-US" sz="3600" dirty="0"/>
              <a:t>確切實在地反映那些偉大的真理。</a:t>
            </a:r>
            <a:endParaRPr lang="en-US" altLang="zh-CN" sz="3600" dirty="0"/>
          </a:p>
        </p:txBody>
      </p:sp>
    </p:spTree>
    <p:extLst>
      <p:ext uri="{BB962C8B-B14F-4D97-AF65-F5344CB8AC3E}">
        <p14:creationId xmlns:p14="http://schemas.microsoft.com/office/powerpoint/2010/main" val="1313148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有效的呼召 </a:t>
            </a:r>
            <a:r>
              <a:rPr lang="zh-TW" altLang="en-US" dirty="0">
                <a:solidFill>
                  <a:srgbClr val="FF0000"/>
                </a:solidFill>
              </a:rPr>
              <a:t>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lnSpcReduction="10000"/>
          </a:bodyPr>
          <a:lstStyle/>
          <a:p>
            <a:pPr marL="0" indent="0">
              <a:buNone/>
            </a:pPr>
            <a:r>
              <a:rPr lang="zh-TW" altLang="en-US" sz="3600" dirty="0"/>
              <a:t>這裏頭包</a:t>
            </a:r>
            <a:r>
              <a:rPr lang="zh-CN" altLang="en-US" sz="3600" dirty="0"/>
              <a:t>含</a:t>
            </a:r>
            <a:r>
              <a:rPr lang="zh-TW" altLang="en-US" sz="3600" dirty="0"/>
              <a:t>著一定的神秘成份。</a:t>
            </a:r>
            <a:endParaRPr lang="en-US" altLang="zh-TW" sz="3600" dirty="0"/>
          </a:p>
          <a:p>
            <a:pPr marL="0" indent="0">
              <a:buNone/>
            </a:pPr>
            <a:r>
              <a:rPr lang="zh-TW" altLang="en-US" sz="3600" dirty="0"/>
              <a:t>我們都知道上帝借著聖經或</a:t>
            </a:r>
            <a:r>
              <a:rPr lang="zh-CN" altLang="en-US" sz="3600" dirty="0"/>
              <a:t>信息</a:t>
            </a:r>
            <a:r>
              <a:rPr lang="zh-TW" altLang="en-US" sz="3600" dirty="0"/>
              <a:t>是怎樣真實而有力地</a:t>
            </a:r>
          </a:p>
          <a:p>
            <a:pPr marL="0" indent="0">
              <a:buNone/>
            </a:pPr>
            <a:r>
              <a:rPr lang="zh-TW" altLang="en-US" sz="3600" dirty="0"/>
              <a:t>跟我們講話。但要是我們嘗試把同樣的</a:t>
            </a:r>
            <a:r>
              <a:rPr lang="zh-CN" altLang="en-US" sz="3600" dirty="0"/>
              <a:t>信息</a:t>
            </a:r>
            <a:r>
              <a:rPr lang="zh-TW" altLang="en-US" sz="3600" dirty="0"/>
              <a:t>與其他人分享，我們往往會發現，對他們來說，這</a:t>
            </a:r>
            <a:r>
              <a:rPr lang="zh-CN" altLang="en-US" sz="3600" dirty="0"/>
              <a:t>信息</a:t>
            </a:r>
            <a:r>
              <a:rPr lang="zh-TW" altLang="en-US" sz="3600" dirty="0"/>
              <a:t>卻絲毫不起作用。</a:t>
            </a:r>
            <a:endParaRPr lang="en-US" altLang="zh-TW" sz="3600" dirty="0"/>
          </a:p>
          <a:p>
            <a:pPr marL="0" indent="0">
              <a:buNone/>
            </a:pPr>
            <a:r>
              <a:rPr lang="zh-TW" altLang="en-US" sz="3600" dirty="0"/>
              <a:t>一個聽見的是基督在邀請他相信接受，而另一個則聽到的是臺上的那人滔滔不絕。</a:t>
            </a:r>
            <a:endParaRPr lang="en-US" altLang="zh-TW" sz="3600" dirty="0"/>
          </a:p>
          <a:p>
            <a:pPr marL="0" indent="0">
              <a:buNone/>
            </a:pPr>
            <a:r>
              <a:rPr lang="zh-TW" altLang="en-US" sz="3600" dirty="0"/>
              <a:t>為什麼上帝跟我們講的時候會是那樣地清晰，對其他人來說，卻是講也講不清楚呢？</a:t>
            </a:r>
            <a:endParaRPr lang="en-US" altLang="zh-TW" sz="3600" dirty="0"/>
          </a:p>
          <a:p>
            <a:pPr marL="0" indent="0">
              <a:buNone/>
            </a:pPr>
            <a:r>
              <a:rPr lang="zh-TW" altLang="en-US" sz="3600" dirty="0"/>
              <a:t>我們只知道，上帝有祂的主權和祂的智慧，不是我們可以明白的。</a:t>
            </a:r>
            <a:endParaRPr lang="en-US" altLang="zh-TW" sz="3600" dirty="0"/>
          </a:p>
        </p:txBody>
      </p:sp>
    </p:spTree>
    <p:extLst>
      <p:ext uri="{BB962C8B-B14F-4D97-AF65-F5344CB8AC3E}">
        <p14:creationId xmlns:p14="http://schemas.microsoft.com/office/powerpoint/2010/main" val="3502403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有效的呼召 </a:t>
            </a:r>
            <a:r>
              <a:rPr lang="zh-TW" altLang="en-US" dirty="0">
                <a:solidFill>
                  <a:srgbClr val="FF0000"/>
                </a:solidFill>
              </a:rPr>
              <a:t>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a:bodyPr>
          <a:lstStyle/>
          <a:p>
            <a:pPr marL="0" indent="0">
              <a:buNone/>
            </a:pPr>
            <a:r>
              <a:rPr lang="zh-TW" altLang="en-US" sz="3600" dirty="0"/>
              <a:t>我們是被父上帝所呼召的</a:t>
            </a:r>
            <a:endParaRPr lang="en-US" altLang="zh-TW" sz="3600" dirty="0"/>
          </a:p>
          <a:p>
            <a:pPr marL="0" indent="0">
              <a:buNone/>
            </a:pPr>
            <a:r>
              <a:rPr lang="zh-TW" altLang="en-US" sz="3600" dirty="0"/>
              <a:t>呼召我們要我們作基督徒的源頭是父上帝。也許我們會忽略這一點的實際意義，這句話的意思就是說，是慈愛的父上帝親自召人來到祂跟前。如果對這一點掌握好了，我們就不必再覺得患得患失了。</a:t>
            </a:r>
            <a:endParaRPr lang="en-US" altLang="zh-TW" sz="3600" dirty="0"/>
          </a:p>
          <a:p>
            <a:pPr marL="0" indent="0">
              <a:buNone/>
            </a:pPr>
            <a:r>
              <a:rPr lang="zh-TW" altLang="en-US" sz="3600" dirty="0"/>
              <a:t>聖經中，如羅馬書 </a:t>
            </a:r>
            <a:r>
              <a:rPr lang="en-US" altLang="zh-TW" sz="3600" dirty="0"/>
              <a:t>1:6-7;8:28;</a:t>
            </a:r>
            <a:r>
              <a:rPr lang="zh-TW" altLang="en-US" sz="3600" dirty="0"/>
              <a:t>哥林多前書 </a:t>
            </a:r>
            <a:r>
              <a:rPr lang="en-US" altLang="zh-TW" sz="3600" dirty="0"/>
              <a:t>1:2,24;</a:t>
            </a:r>
            <a:r>
              <a:rPr lang="zh-TW" altLang="en-US" sz="3600" dirty="0"/>
              <a:t>希伯來書 </a:t>
            </a:r>
            <a:r>
              <a:rPr lang="en-US" altLang="zh-TW" sz="3600" dirty="0"/>
              <a:t>9:15;</a:t>
            </a:r>
            <a:r>
              <a:rPr lang="zh-TW" altLang="en-US" sz="3600" dirty="0"/>
              <a:t>猶大書一章等經文，均告訴我們，耶穌基督的父，上帝自己，就是那位偉大的邀請者。</a:t>
            </a:r>
            <a:endParaRPr lang="en-US" altLang="zh-TW" sz="3600" dirty="0"/>
          </a:p>
        </p:txBody>
      </p:sp>
    </p:spTree>
    <p:extLst>
      <p:ext uri="{BB962C8B-B14F-4D97-AF65-F5344CB8AC3E}">
        <p14:creationId xmlns:p14="http://schemas.microsoft.com/office/powerpoint/2010/main" val="1471941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有效的呼召 </a:t>
            </a:r>
            <a:r>
              <a:rPr lang="zh-TW" altLang="en-US" dirty="0">
                <a:solidFill>
                  <a:srgbClr val="FF0000"/>
                </a:solidFill>
              </a:rPr>
              <a:t>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a:bodyPr>
          <a:lstStyle/>
          <a:p>
            <a:pPr marL="0" indent="0">
              <a:buNone/>
            </a:pPr>
            <a:r>
              <a:rPr lang="zh-TW" altLang="en-US" sz="3600" dirty="0"/>
              <a:t>我們是被父上帝所呼召的</a:t>
            </a:r>
            <a:endParaRPr lang="en-US" altLang="zh-TW" sz="3600" dirty="0"/>
          </a:p>
          <a:p>
            <a:pPr marL="0" indent="0">
              <a:buNone/>
            </a:pPr>
            <a:r>
              <a:rPr lang="zh-TW" altLang="en-US" sz="3600" dirty="0"/>
              <a:t>祂愛我們、呼召我們、拯救我們，</a:t>
            </a:r>
          </a:p>
          <a:p>
            <a:pPr marL="0" indent="0">
              <a:buNone/>
            </a:pPr>
            <a:r>
              <a:rPr lang="zh-TW" altLang="en-US" sz="3600" dirty="0"/>
              <a:t>祂的決心就和我們的主耶穌基督是同樣地堅定。小孩子都知道，當他們在外面玩得樂極忘形時被爸爸叫回家時的那種感覺：自知自己晚歸了，渾身還又濕又髒，戰戰兢兢地踏入家門，等待父親發火，那是一種什麼滋味！</a:t>
            </a:r>
            <a:r>
              <a:rPr lang="zh-CN" altLang="en-US" sz="3600" dirty="0"/>
              <a:t>（或是路加福音</a:t>
            </a:r>
            <a:r>
              <a:rPr lang="en-US" altLang="zh-CN" sz="3600" dirty="0"/>
              <a:t>15</a:t>
            </a:r>
            <a:r>
              <a:rPr lang="zh-CN" altLang="en-US" sz="3600" dirty="0"/>
              <a:t>的例子）</a:t>
            </a:r>
            <a:r>
              <a:rPr lang="zh-TW" altLang="en-US" sz="3600" dirty="0"/>
              <a:t>但是，對我們來說呢，情形恰好相反，被父上帝叫到跟前不是來領受刑杖的，乃是來接受祂張開雙手的擁抱。</a:t>
            </a:r>
            <a:endParaRPr lang="en-US" altLang="zh-TW" sz="3600" dirty="0"/>
          </a:p>
        </p:txBody>
      </p:sp>
    </p:spTree>
    <p:extLst>
      <p:ext uri="{BB962C8B-B14F-4D97-AF65-F5344CB8AC3E}">
        <p14:creationId xmlns:p14="http://schemas.microsoft.com/office/powerpoint/2010/main" val="4112486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solidFill>
                  <a:srgbClr val="FF0000"/>
                </a:solidFill>
              </a:rPr>
              <a:t>有效的呼召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a:bodyPr>
          <a:lstStyle/>
          <a:p>
            <a:pPr marL="0" indent="0">
              <a:buNone/>
            </a:pPr>
            <a:r>
              <a:rPr lang="zh-TW" altLang="en-US" sz="3600" dirty="0"/>
              <a:t> 我們是被聖靈的大能所感召的</a:t>
            </a:r>
            <a:endParaRPr lang="en-US" altLang="zh-TW" sz="3600" dirty="0"/>
          </a:p>
          <a:p>
            <a:pPr marL="0" indent="0">
              <a:buNone/>
            </a:pPr>
            <a:r>
              <a:rPr lang="zh-TW" altLang="en-US" sz="3600" dirty="0"/>
              <a:t>上帝的呼召是祂大能的彰顯。保羅在羅馬書 </a:t>
            </a:r>
            <a:r>
              <a:rPr lang="en-US" altLang="zh-TW" sz="3600" dirty="0"/>
              <a:t>8:30 </a:t>
            </a:r>
            <a:r>
              <a:rPr lang="zh-TW" altLang="en-US" sz="3600" dirty="0"/>
              <a:t>整節經文中，就是表達了這個主題：上帝是如何一步一步，有節奏、有步驟地運用祂至高的權柄來成就祂永恆的旨意。在聖靈的大能中，我們蒙召出黑暗入光明（彼前 </a:t>
            </a:r>
            <a:r>
              <a:rPr lang="en-US" altLang="zh-TW" sz="3600" dirty="0"/>
              <a:t>2:9</a:t>
            </a:r>
            <a:r>
              <a:rPr lang="zh-TW" altLang="en-US" sz="3600" dirty="0"/>
              <a:t>）； 幷且得以從黑暗的權勢下被釋放出來（西</a:t>
            </a:r>
            <a:r>
              <a:rPr lang="en-US" altLang="zh-TW" sz="3600" dirty="0"/>
              <a:t>1:13</a:t>
            </a:r>
            <a:r>
              <a:rPr lang="zh-TW" altLang="en-US" sz="3600" dirty="0"/>
              <a:t>）。 </a:t>
            </a:r>
            <a:endParaRPr lang="en-US" altLang="zh-TW" sz="3600" dirty="0"/>
          </a:p>
        </p:txBody>
      </p:sp>
    </p:spTree>
    <p:extLst>
      <p:ext uri="{BB962C8B-B14F-4D97-AF65-F5344CB8AC3E}">
        <p14:creationId xmlns:p14="http://schemas.microsoft.com/office/powerpoint/2010/main" val="3486568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solidFill>
                  <a:srgbClr val="FF0000"/>
                </a:solidFill>
              </a:rPr>
              <a:t>有效的呼召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a:bodyPr>
          <a:lstStyle/>
          <a:p>
            <a:pPr marL="0" indent="0">
              <a:buNone/>
            </a:pPr>
            <a:r>
              <a:rPr lang="zh-TW" altLang="en-US" sz="3600" dirty="0"/>
              <a:t> 我們是被聖靈的大能所感召的</a:t>
            </a:r>
            <a:endParaRPr lang="en-US" altLang="zh-TW" sz="3600" dirty="0"/>
          </a:p>
          <a:p>
            <a:pPr marL="0" indent="0">
              <a:buNone/>
            </a:pPr>
            <a:r>
              <a:rPr lang="zh-TW" altLang="en-US" sz="3600" dirty="0"/>
              <a:t>主更告訴我們，我們是蒙召出死入生的（約 </a:t>
            </a:r>
            <a:r>
              <a:rPr lang="en-US" altLang="zh-TW" sz="3600" dirty="0"/>
              <a:t>5:25</a:t>
            </a:r>
            <a:r>
              <a:rPr lang="zh-TW" altLang="en-US" sz="3600" dirty="0"/>
              <a:t>）。 在此，聖經很鮮明地點出了呼召本身的悖論</a:t>
            </a:r>
            <a:r>
              <a:rPr lang="en-US" altLang="zh-TW" sz="3600" dirty="0"/>
              <a:t>(Paradox)</a:t>
            </a:r>
            <a:r>
              <a:rPr lang="zh-TW" altLang="en-US" sz="3600" dirty="0">
                <a:solidFill>
                  <a:srgbClr val="FF0000"/>
                </a:solidFill>
              </a:rPr>
              <a:t>：「死人」又怎麼能聽得見呼召呢？</a:t>
            </a:r>
            <a:r>
              <a:rPr lang="zh-TW" altLang="en-US" sz="3600" dirty="0"/>
              <a:t>上帝呼召我們，就賜給我們一顆能夠對祂呼召有反應的心，因此，上帝呼召的同時，也正是祂賜下新生命的一刻。對這一點最具體的闡釋，要算在約翰福音中，主如何叫拉撒路復活的那一幕了。拉撒路即是死人一個，怎麼會回應耶穌的呼喚呢？在這個神跡中，有些地方是超乎我們所能理解的。</a:t>
            </a:r>
            <a:endParaRPr lang="en-US" altLang="zh-TW" sz="3600" dirty="0"/>
          </a:p>
        </p:txBody>
      </p:sp>
    </p:spTree>
    <p:extLst>
      <p:ext uri="{BB962C8B-B14F-4D97-AF65-F5344CB8AC3E}">
        <p14:creationId xmlns:p14="http://schemas.microsoft.com/office/powerpoint/2010/main" val="3417560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solidFill>
                  <a:srgbClr val="FF0000"/>
                </a:solidFill>
              </a:rPr>
              <a:t>有效的呼召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a:bodyPr>
          <a:lstStyle/>
          <a:p>
            <a:pPr marL="0" indent="0">
              <a:buNone/>
            </a:pPr>
            <a:r>
              <a:rPr lang="zh-TW" altLang="en-US" sz="3600" dirty="0"/>
              <a:t> 我們是被聖靈的大能所感召的</a:t>
            </a:r>
            <a:endParaRPr lang="en-US" altLang="zh-TW" sz="3600" dirty="0"/>
          </a:p>
          <a:p>
            <a:pPr marL="0" indent="0">
              <a:buNone/>
            </a:pPr>
            <a:r>
              <a:rPr lang="zh-TW" altLang="en-US" sz="3600" dirty="0"/>
              <a:t>但拉撒路復活的這個經歷，正好用作描繪我們得新生命、進入天國的屬靈經歷。我們是從捆綁中蒙召得自由的。從前我們是罪的奴僕（弗 </a:t>
            </a:r>
            <a:r>
              <a:rPr lang="en-US" altLang="zh-TW" sz="3600" dirty="0"/>
              <a:t>2:3</a:t>
            </a:r>
            <a:r>
              <a:rPr lang="zh-TW" altLang="en-US" sz="3600" dirty="0"/>
              <a:t>）， 如今基督釋放我們，以致我們可以自由地來伺奉祂。</a:t>
            </a:r>
            <a:endParaRPr lang="en-US" altLang="zh-TW" sz="3600" dirty="0"/>
          </a:p>
          <a:p>
            <a:pPr marL="0" indent="0">
              <a:buNone/>
            </a:pPr>
            <a:r>
              <a:rPr lang="zh-TW" altLang="en-US" sz="3600" dirty="0"/>
              <a:t>保羅將基督徒的自由和上帝的呼召一幷提出來，加拉太書 </a:t>
            </a:r>
            <a:r>
              <a:rPr lang="en-US" altLang="zh-TW" sz="3600" dirty="0"/>
              <a:t>5:13 </a:t>
            </a:r>
            <a:r>
              <a:rPr lang="zh-TW" altLang="en-US" sz="3600" dirty="0"/>
              <a:t>說：「弟兄們，你們蒙召得了自由。」 主說：「所以，上帝的兒子若使你們自由，你們就真的得自由了。」（ 約</a:t>
            </a:r>
            <a:r>
              <a:rPr lang="en-US" altLang="zh-TW" sz="3600" dirty="0"/>
              <a:t>8:36</a:t>
            </a:r>
            <a:r>
              <a:rPr lang="zh-TW" altLang="en-US" sz="3600" dirty="0"/>
              <a:t>）</a:t>
            </a:r>
            <a:endParaRPr lang="en-US" altLang="zh-TW" sz="3600" dirty="0"/>
          </a:p>
        </p:txBody>
      </p:sp>
    </p:spTree>
    <p:extLst>
      <p:ext uri="{BB962C8B-B14F-4D97-AF65-F5344CB8AC3E}">
        <p14:creationId xmlns:p14="http://schemas.microsoft.com/office/powerpoint/2010/main" val="815664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solidFill>
                  <a:srgbClr val="FF0000"/>
                </a:solidFill>
              </a:rPr>
              <a:t>有效的呼召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lnSpcReduction="10000"/>
          </a:bodyPr>
          <a:lstStyle/>
          <a:p>
            <a:pPr marL="0" indent="0">
              <a:buNone/>
            </a:pPr>
            <a:r>
              <a:rPr lang="zh-TW" altLang="en-US" sz="3600" dirty="0"/>
              <a:t> 我們是被上帝的恩典所召，為要叫我們成為聖潔，進入天家。</a:t>
            </a:r>
            <a:endParaRPr lang="en-US" altLang="zh-TW" sz="3600" dirty="0"/>
          </a:p>
          <a:p>
            <a:pPr marL="0" indent="0">
              <a:buNone/>
            </a:pPr>
            <a:r>
              <a:rPr lang="zh-TW" altLang="en-US" sz="3600" dirty="0"/>
              <a:t>上帝的呼召</a:t>
            </a:r>
            <a:r>
              <a:rPr lang="zh-TW" altLang="en-US" sz="3600" dirty="0">
                <a:solidFill>
                  <a:srgbClr val="FF0000"/>
                </a:solidFill>
              </a:rPr>
              <a:t>是個恩典</a:t>
            </a:r>
            <a:r>
              <a:rPr lang="zh-TW" altLang="en-US" sz="3600" dirty="0"/>
              <a:t>，也就是說上帝的恩召表明了上帝的恩惠，也表明了這恩召是無條件的，是我們完全不配得的。我們蒙上帝呼召，就等於上帝要我們成為祂恩惠的領受者（提後</a:t>
            </a:r>
            <a:r>
              <a:rPr lang="en-US" altLang="zh-TW" sz="3600" dirty="0"/>
              <a:t>1:9</a:t>
            </a:r>
            <a:r>
              <a:rPr lang="zh-TW" altLang="en-US" sz="3600" dirty="0"/>
              <a:t>）。 </a:t>
            </a:r>
            <a:endParaRPr lang="en-US" altLang="zh-TW" sz="3600" dirty="0"/>
          </a:p>
          <a:p>
            <a:pPr marL="0" indent="0">
              <a:buNone/>
            </a:pPr>
            <a:r>
              <a:rPr lang="zh-CN" altLang="en-US" sz="3600" dirty="0"/>
              <a:t>弟兄们哪，可见你们蒙召的，按着肉体有智慧的不多，有能力的不多，有尊贵的也不多。</a:t>
            </a:r>
            <a:r>
              <a:rPr lang="en-US" altLang="zh-CN" sz="3600" dirty="0"/>
              <a:t>27 </a:t>
            </a:r>
            <a:r>
              <a:rPr lang="zh-CN" altLang="en-US" sz="3600" dirty="0"/>
              <a:t>神却拣选了世上愚拙的，叫有智慧的羞愧；又拣选了世上软弱的，叫那强壮的羞愧 </a:t>
            </a:r>
            <a:r>
              <a:rPr lang="en-US" altLang="zh-CN" sz="3600" dirty="0"/>
              <a:t>-- </a:t>
            </a:r>
            <a:r>
              <a:rPr lang="zh-TW" altLang="en-US" sz="3600" dirty="0">
                <a:solidFill>
                  <a:srgbClr val="FF0000"/>
                </a:solidFill>
              </a:rPr>
              <a:t>為了要表明祂對人的呼召只是出於祂自己</a:t>
            </a:r>
            <a:endParaRPr lang="en-US" altLang="zh-TW" sz="3600" dirty="0">
              <a:solidFill>
                <a:srgbClr val="FF0000"/>
              </a:solidFill>
            </a:endParaRPr>
          </a:p>
        </p:txBody>
      </p:sp>
    </p:spTree>
    <p:extLst>
      <p:ext uri="{BB962C8B-B14F-4D97-AF65-F5344CB8AC3E}">
        <p14:creationId xmlns:p14="http://schemas.microsoft.com/office/powerpoint/2010/main" val="773419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solidFill>
                  <a:srgbClr val="FF0000"/>
                </a:solidFill>
              </a:rPr>
              <a:t>有效的呼召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lnSpcReduction="10000"/>
          </a:bodyPr>
          <a:lstStyle/>
          <a:p>
            <a:pPr marL="0" indent="0">
              <a:buNone/>
            </a:pPr>
            <a:r>
              <a:rPr lang="zh-TW" altLang="en-US" sz="3600" dirty="0"/>
              <a:t> 我們是被上帝的恩典所召，為要叫我們成為聖潔，進入天家。</a:t>
            </a:r>
            <a:endParaRPr lang="en-US" altLang="zh-TW" sz="3600" dirty="0"/>
          </a:p>
          <a:p>
            <a:pPr marL="0" indent="0">
              <a:buNone/>
            </a:pPr>
            <a:r>
              <a:rPr lang="zh-TW" altLang="en-US" sz="3600" dirty="0"/>
              <a:t>上帝的呼召</a:t>
            </a:r>
            <a:r>
              <a:rPr lang="zh-TW" altLang="en-US" sz="3600" dirty="0">
                <a:solidFill>
                  <a:srgbClr val="FF0000"/>
                </a:solidFill>
              </a:rPr>
              <a:t>是聖潔的</a:t>
            </a:r>
            <a:r>
              <a:rPr lang="zh-TW" altLang="en-US" sz="3600" dirty="0"/>
              <a:t>，我們因此被稱為聖徒。當然上帝召我們是要我們成為聖徒，但保羅講這句話還有更深一層的意思，是上帝的呼召將我們分別為聖的，是上帝的呼召使我們成聖的。領受呼召就等於放棄污穢，從此過一種聖潔的生活</a:t>
            </a:r>
            <a:r>
              <a:rPr lang="en-US" altLang="zh-TW" sz="3600" dirty="0"/>
              <a:t>.</a:t>
            </a:r>
          </a:p>
          <a:p>
            <a:pPr marL="0" indent="0">
              <a:buNone/>
            </a:pPr>
            <a:r>
              <a:rPr lang="zh-TW" altLang="en-US" sz="3600" dirty="0">
                <a:solidFill>
                  <a:srgbClr val="FF0000"/>
                </a:solidFill>
              </a:rPr>
              <a:t>這個呼召的性質，正是決定我們生活見證的內涵</a:t>
            </a:r>
            <a:r>
              <a:rPr lang="zh-TW" altLang="en-US" sz="3600" dirty="0"/>
              <a:t>。我們蒙召是為要叫上帝的美德得以宣揚（彼前 </a:t>
            </a:r>
            <a:r>
              <a:rPr lang="en-US" altLang="zh-TW" sz="3600" dirty="0"/>
              <a:t>2:9</a:t>
            </a:r>
            <a:r>
              <a:rPr lang="zh-TW" altLang="en-US" sz="3600" dirty="0"/>
              <a:t>）； 我們蒙召也是為了與基督一同受苦，效法祂的生命。（ 彼前 </a:t>
            </a:r>
            <a:r>
              <a:rPr lang="en-US" altLang="zh-TW" sz="3600" dirty="0"/>
              <a:t>2:21</a:t>
            </a:r>
            <a:r>
              <a:rPr lang="zh-TW" altLang="en-US" sz="3600" dirty="0"/>
              <a:t>）</a:t>
            </a:r>
            <a:endParaRPr lang="en-US" altLang="zh-TW" sz="3600" dirty="0">
              <a:solidFill>
                <a:srgbClr val="FF0000"/>
              </a:solidFill>
            </a:endParaRPr>
          </a:p>
        </p:txBody>
      </p:sp>
    </p:spTree>
    <p:extLst>
      <p:ext uri="{BB962C8B-B14F-4D97-AF65-F5344CB8AC3E}">
        <p14:creationId xmlns:p14="http://schemas.microsoft.com/office/powerpoint/2010/main" val="2181564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solidFill>
                  <a:srgbClr val="FF0000"/>
                </a:solidFill>
              </a:rPr>
              <a:t>有效的呼召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lnSpcReduction="10000"/>
          </a:bodyPr>
          <a:lstStyle/>
          <a:p>
            <a:pPr marL="0" indent="0">
              <a:buNone/>
            </a:pPr>
            <a:r>
              <a:rPr lang="zh-TW" altLang="en-US" sz="3600" dirty="0"/>
              <a:t> 我們是被上帝的恩典所召，為要叫我們成為聖潔，進入天家。</a:t>
            </a:r>
            <a:endParaRPr lang="en-US" altLang="zh-TW" sz="3600" dirty="0"/>
          </a:p>
          <a:p>
            <a:pPr marL="0" indent="0">
              <a:buNone/>
            </a:pPr>
            <a:r>
              <a:rPr lang="zh-TW" altLang="en-US" sz="3600" dirty="0"/>
              <a:t>上帝的呼召</a:t>
            </a:r>
            <a:r>
              <a:rPr lang="zh-TW" altLang="en-US" sz="3600" dirty="0">
                <a:solidFill>
                  <a:srgbClr val="FF0000"/>
                </a:solidFill>
              </a:rPr>
              <a:t>是屬天的</a:t>
            </a:r>
            <a:r>
              <a:rPr lang="zh-TW" altLang="en-US" sz="3600" dirty="0"/>
              <a:t>，我們是同蒙天召的（來 </a:t>
            </a:r>
            <a:r>
              <a:rPr lang="en-US" altLang="zh-TW" sz="3600" dirty="0"/>
              <a:t>3:1</a:t>
            </a:r>
            <a:r>
              <a:rPr lang="zh-TW" altLang="en-US" sz="3600" dirty="0"/>
              <a:t>）。 這也是我們的盼望（弗 </a:t>
            </a:r>
            <a:r>
              <a:rPr lang="en-US" altLang="zh-TW" sz="3600" dirty="0"/>
              <a:t>1:18</a:t>
            </a:r>
            <a:r>
              <a:rPr lang="zh-TW" altLang="en-US" sz="3600" dirty="0"/>
              <a:t>）， 幷且如今在世的日子就已經可以彼此分享了（參弗 </a:t>
            </a:r>
            <a:r>
              <a:rPr lang="en-US" altLang="zh-TW" sz="3600" dirty="0"/>
              <a:t>4:4</a:t>
            </a:r>
            <a:r>
              <a:rPr lang="zh-TW" altLang="en-US" sz="3600" dirty="0"/>
              <a:t>）。 我們蒙召進入上帝的國度和上帝的榮耀裏（帖後 </a:t>
            </a:r>
            <a:r>
              <a:rPr lang="en-US" altLang="zh-TW" sz="3600" dirty="0"/>
              <a:t>2:14</a:t>
            </a:r>
            <a:r>
              <a:rPr lang="zh-TW" altLang="en-US" sz="3600" dirty="0"/>
              <a:t>）， 幷且上帝也給了我們確據：「滿有恩典的上帝，就是在基督裏召你們進入他永遠榮耀的那一位， </a:t>
            </a:r>
            <a:r>
              <a:rPr lang="en-US" altLang="zh-TW" sz="3600" dirty="0"/>
              <a:t>....</a:t>
            </a:r>
            <a:r>
              <a:rPr lang="zh-TW" altLang="en-US" sz="3600" dirty="0"/>
              <a:t>必定親自成全你們，堅固你們，賜力量給你們，建立你們。」（彼前 </a:t>
            </a:r>
            <a:r>
              <a:rPr lang="en-US" altLang="zh-TW" sz="3600" dirty="0"/>
              <a:t>5:10</a:t>
            </a:r>
            <a:r>
              <a:rPr lang="zh-TW" altLang="en-US" sz="3600" dirty="0"/>
              <a:t>）</a:t>
            </a:r>
            <a:endParaRPr lang="en-US" altLang="zh-TW" sz="3600" dirty="0"/>
          </a:p>
          <a:p>
            <a:pPr marL="0" indent="0">
              <a:buNone/>
            </a:pPr>
            <a:r>
              <a:rPr lang="zh-TW" altLang="en-US" sz="3600" dirty="0">
                <a:solidFill>
                  <a:srgbClr val="FF0000"/>
                </a:solidFill>
              </a:rPr>
              <a:t>上帝的呼召即叫一個新生命開始，也叫這個生命日後的每一個階段被塑造成型。</a:t>
            </a:r>
            <a:endParaRPr lang="en-US" altLang="zh-TW" sz="3600" dirty="0">
              <a:solidFill>
                <a:srgbClr val="FF0000"/>
              </a:solidFill>
            </a:endParaRPr>
          </a:p>
        </p:txBody>
      </p:sp>
    </p:spTree>
    <p:extLst>
      <p:ext uri="{BB962C8B-B14F-4D97-AF65-F5344CB8AC3E}">
        <p14:creationId xmlns:p14="http://schemas.microsoft.com/office/powerpoint/2010/main" val="1136335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恩召的含意 </a:t>
            </a:r>
            <a:r>
              <a:rPr lang="zh-TW" altLang="en-US" dirty="0">
                <a:solidFill>
                  <a:srgbClr val="FF0000"/>
                </a:solidFill>
              </a:rPr>
              <a:t>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a:bodyPr>
          <a:lstStyle/>
          <a:p>
            <a:pPr marL="0" indent="0">
              <a:buNone/>
            </a:pPr>
            <a:r>
              <a:rPr lang="zh-TW" altLang="en-US" sz="3600" dirty="0"/>
              <a:t>人屬靈的經驗是由</a:t>
            </a:r>
            <a:r>
              <a:rPr lang="zh-TW" altLang="en-US" sz="3600" dirty="0">
                <a:solidFill>
                  <a:srgbClr val="FF0000"/>
                </a:solidFill>
              </a:rPr>
              <a:t>上帝採取主動</a:t>
            </a:r>
            <a:r>
              <a:rPr lang="zh-TW" altLang="en-US" sz="3600" dirty="0"/>
              <a:t>而開始的，而</a:t>
            </a:r>
            <a:r>
              <a:rPr lang="zh-TW" altLang="en-US" sz="3600" dirty="0">
                <a:solidFill>
                  <a:srgbClr val="0000FF"/>
                </a:solidFill>
              </a:rPr>
              <a:t>不是由人自己作主動</a:t>
            </a:r>
            <a:r>
              <a:rPr lang="zh-TW" altLang="en-US" sz="3600" dirty="0"/>
              <a:t>的。對於上帝的呼召，我們即</a:t>
            </a:r>
            <a:r>
              <a:rPr lang="zh-TW" altLang="en-US" sz="3600" dirty="0">
                <a:solidFill>
                  <a:srgbClr val="0000FF"/>
                </a:solidFill>
              </a:rPr>
              <a:t>沒有權力也沒有資格</a:t>
            </a:r>
            <a:r>
              <a:rPr lang="zh-TW" altLang="en-US" sz="3600" dirty="0"/>
              <a:t>向上帝要求什麼。</a:t>
            </a:r>
            <a:endParaRPr lang="en-US" altLang="zh-TW" sz="3600" dirty="0"/>
          </a:p>
          <a:p>
            <a:pPr marL="0" indent="0">
              <a:buNone/>
            </a:pPr>
            <a:r>
              <a:rPr lang="zh-TW" altLang="en-US" sz="3600" dirty="0"/>
              <a:t>正如宇宙初形之前，空虛、混沌、漆黑的一團東西，無權向上帝的聲音要光、要秩序一樣。而那位說「要有光從黑暗裏照出來」的上帝，也就是那位把上帝的榮光借著基督向我們心裏照射進去的上帝。（ 林後 </a:t>
            </a:r>
            <a:r>
              <a:rPr lang="en-US" altLang="zh-TW" sz="3600" dirty="0"/>
              <a:t>4:6</a:t>
            </a:r>
            <a:r>
              <a:rPr lang="zh-TW" altLang="en-US" sz="3600" dirty="0"/>
              <a:t>）</a:t>
            </a:r>
            <a:endParaRPr lang="en-US" altLang="zh-TW" sz="3600" dirty="0">
              <a:solidFill>
                <a:srgbClr val="FF0000"/>
              </a:solidFill>
            </a:endParaRPr>
          </a:p>
        </p:txBody>
      </p:sp>
    </p:spTree>
    <p:extLst>
      <p:ext uri="{BB962C8B-B14F-4D97-AF65-F5344CB8AC3E}">
        <p14:creationId xmlns:p14="http://schemas.microsoft.com/office/powerpoint/2010/main" val="1040328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人在上帝面前有罪了</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72689"/>
            <a:ext cx="10820400" cy="5228111"/>
          </a:xfrm>
          <a:solidFill>
            <a:schemeClr val="bg1">
              <a:alpha val="69000"/>
            </a:schemeClr>
          </a:solidFill>
        </p:spPr>
        <p:txBody>
          <a:bodyPr>
            <a:normAutofit/>
          </a:bodyPr>
          <a:lstStyle/>
          <a:p>
            <a:pPr marL="0" indent="0">
              <a:buNone/>
            </a:pPr>
            <a:r>
              <a:rPr lang="zh-TW" altLang="en-US" sz="4000" dirty="0"/>
              <a:t>罪破壞了人與上帝之間的關係。人不僅要承受由罪所帶來的痛苦後果，還要面對上帝的審判</a:t>
            </a:r>
            <a:endParaRPr lang="en-US" altLang="zh-TW" sz="4000" dirty="0"/>
          </a:p>
        </p:txBody>
      </p:sp>
    </p:spTree>
    <p:extLst>
      <p:ext uri="{BB962C8B-B14F-4D97-AF65-F5344CB8AC3E}">
        <p14:creationId xmlns:p14="http://schemas.microsoft.com/office/powerpoint/2010/main" val="454903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恩召的含意 </a:t>
            </a:r>
            <a:r>
              <a:rPr lang="zh-TW" altLang="en-US" dirty="0">
                <a:solidFill>
                  <a:srgbClr val="FF0000"/>
                </a:solidFill>
              </a:rPr>
              <a:t>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lnSpcReduction="10000"/>
          </a:bodyPr>
          <a:lstStyle/>
          <a:p>
            <a:pPr marL="0" indent="0">
              <a:buNone/>
            </a:pPr>
            <a:r>
              <a:rPr lang="zh-TW" altLang="en-US" sz="3600" dirty="0"/>
              <a:t>上帝的呼召是帶有</a:t>
            </a:r>
            <a:r>
              <a:rPr lang="zh-TW" altLang="en-US" sz="3600" dirty="0">
                <a:solidFill>
                  <a:srgbClr val="FF0000"/>
                </a:solidFill>
              </a:rPr>
              <a:t>道德印記</a:t>
            </a:r>
            <a:r>
              <a:rPr lang="zh-TW" altLang="en-US" sz="3600" dirty="0"/>
              <a:t>的。我們的行事為人，必須要與所蒙的恩召相稱，生活樣式應當像一個天路客的樣子，與屬天的恩惠一致。</a:t>
            </a:r>
            <a:endParaRPr lang="en-US" altLang="zh-TW" sz="3600" dirty="0"/>
          </a:p>
          <a:p>
            <a:pPr marL="0" indent="0">
              <a:buNone/>
            </a:pPr>
            <a:r>
              <a:rPr lang="zh-TW" altLang="en-US" sz="3600" dirty="0"/>
              <a:t>從西乃山崗</a:t>
            </a:r>
            <a:r>
              <a:rPr lang="en-US" altLang="zh-TW" sz="3600" dirty="0"/>
              <a:t>(Zion’s hill, </a:t>
            </a:r>
            <a:r>
              <a:rPr lang="zh-CN" altLang="en-US" sz="3600" dirty="0"/>
              <a:t>锡安的山岗</a:t>
            </a:r>
            <a:r>
              <a:rPr lang="en-US" altLang="zh-CN" sz="3600" dirty="0"/>
              <a:t>=</a:t>
            </a:r>
            <a:r>
              <a:rPr lang="zh-CN" altLang="en-US" sz="3600" dirty="0">
                <a:solidFill>
                  <a:srgbClr val="FF0000"/>
                </a:solidFill>
              </a:rPr>
              <a:t>加略山</a:t>
            </a:r>
            <a:r>
              <a:rPr lang="zh-CN" altLang="en-US" sz="3600" dirty="0"/>
              <a:t>）</a:t>
            </a:r>
            <a:r>
              <a:rPr lang="zh-TW" altLang="en-US" sz="3600" dirty="0"/>
              <a:t>照射下來的光輝，也許照出了一條引向永生的窄路，但是，對靈裏灰暗的人來說，這條從天上而來的光輝，無論是如何的細窄，總是給人指引出一條引向永生光源的路途。我們終究會發現，越靠近那源頭，上帝的恩典就向我們照耀得越燦爛、越輝煌。那位曾經在上帝的恩召上失足過，在漆黑無人的耶路撒冷深夜裏痛苦過的彼得，也終於可以因著</a:t>
            </a:r>
            <a:r>
              <a:rPr lang="zh-TW" altLang="en-US" sz="3600" dirty="0">
                <a:solidFill>
                  <a:srgbClr val="FF0000"/>
                </a:solidFill>
              </a:rPr>
              <a:t>那召他出黑暗進光明的恩召</a:t>
            </a:r>
            <a:r>
              <a:rPr lang="zh-TW" altLang="en-US" sz="3600" dirty="0"/>
              <a:t>而歡呼快樂。（ 彼前</a:t>
            </a:r>
            <a:r>
              <a:rPr lang="en-US" altLang="zh-TW" sz="3600" dirty="0"/>
              <a:t>2:9</a:t>
            </a:r>
            <a:r>
              <a:rPr lang="zh-TW" altLang="en-US" sz="3600" dirty="0"/>
              <a:t>）</a:t>
            </a:r>
            <a:endParaRPr lang="en-US" altLang="zh-TW" sz="3600" dirty="0">
              <a:solidFill>
                <a:srgbClr val="FF0000"/>
              </a:solidFill>
            </a:endParaRPr>
          </a:p>
        </p:txBody>
      </p:sp>
    </p:spTree>
    <p:extLst>
      <p:ext uri="{BB962C8B-B14F-4D97-AF65-F5344CB8AC3E}">
        <p14:creationId xmlns:p14="http://schemas.microsoft.com/office/powerpoint/2010/main" val="2985556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685799"/>
          </a:xfrm>
        </p:spPr>
        <p:txBody>
          <a:bodyPr>
            <a:normAutofit fontScale="90000"/>
          </a:bodyPr>
          <a:lstStyle/>
          <a:p>
            <a:pPr algn="ctr"/>
            <a:r>
              <a:rPr lang="zh-TW" altLang="en-US" dirty="0"/>
              <a:t>恩召的含意 </a:t>
            </a:r>
            <a:r>
              <a:rPr lang="zh-TW" altLang="en-US" dirty="0">
                <a:solidFill>
                  <a:srgbClr val="FF0000"/>
                </a:solidFill>
              </a:rPr>
              <a:t>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152400" y="914400"/>
            <a:ext cx="11125200" cy="5714999"/>
          </a:xfrm>
          <a:solidFill>
            <a:schemeClr val="bg1">
              <a:alpha val="69000"/>
            </a:schemeClr>
          </a:solidFill>
        </p:spPr>
        <p:txBody>
          <a:bodyPr>
            <a:normAutofit/>
          </a:bodyPr>
          <a:lstStyle/>
          <a:p>
            <a:pPr marL="0" indent="0">
              <a:buNone/>
            </a:pPr>
            <a:r>
              <a:rPr lang="zh-TW" altLang="en-US" sz="3600" dirty="0"/>
              <a:t>上帝的呼召是</a:t>
            </a:r>
            <a:r>
              <a:rPr lang="zh-TW" altLang="en-US" sz="3600" dirty="0">
                <a:solidFill>
                  <a:srgbClr val="FF0000"/>
                </a:solidFill>
              </a:rPr>
              <a:t>要我們有所回應</a:t>
            </a:r>
            <a:r>
              <a:rPr lang="zh-TW" altLang="en-US" sz="3600" dirty="0"/>
              <a:t>。彼得又吩咐我們，要我們使所蒙的呼召堅定不移（彼後 </a:t>
            </a:r>
            <a:r>
              <a:rPr lang="en-US" altLang="zh-TW" sz="3600" dirty="0"/>
              <a:t>1:10</a:t>
            </a:r>
            <a:r>
              <a:rPr lang="zh-TW" altLang="en-US" sz="3600" dirty="0"/>
              <a:t>）。 我們要是想確定，我們是否真的聽到了上帝的聲音，唯一的方法，就是像小撒母耳一樣，對上帝說：「請說，僕人敬聽。」（ 撒上 </a:t>
            </a:r>
            <a:r>
              <a:rPr lang="en-US" altLang="zh-TW" sz="3600" dirty="0"/>
              <a:t>3:10</a:t>
            </a:r>
            <a:r>
              <a:rPr lang="zh-TW" altLang="en-US" sz="3600" dirty="0"/>
              <a:t>）屬靈的聆聽最好的試驗就是順服聽命。</a:t>
            </a:r>
            <a:endParaRPr lang="en-US" altLang="zh-TW" sz="3600" dirty="0"/>
          </a:p>
          <a:p>
            <a:pPr marL="0" indent="0">
              <a:buNone/>
            </a:pPr>
            <a:r>
              <a:rPr lang="zh-TW" altLang="en-US" sz="3600" dirty="0"/>
              <a:t>主耶穌今召我來，面向全然信與愛，</a:t>
            </a:r>
          </a:p>
          <a:p>
            <a:pPr marL="0" indent="0">
              <a:buNone/>
            </a:pPr>
            <a:r>
              <a:rPr lang="zh-TW" altLang="en-US" sz="3600" dirty="0"/>
              <a:t>在地上，在天家，完全的盼望，平安與信賴</a:t>
            </a:r>
            <a:endParaRPr lang="en-US" altLang="zh-TW" sz="3600" dirty="0"/>
          </a:p>
          <a:p>
            <a:pPr marL="0" indent="0">
              <a:buNone/>
            </a:pPr>
            <a:r>
              <a:rPr lang="zh-TW" altLang="en-US" sz="3600" dirty="0"/>
              <a:t>不過在經驗平安之前，你也許會發現，上帝會先到你心中來擾動你呵！</a:t>
            </a:r>
            <a:endParaRPr lang="en-US" altLang="zh-TW" sz="3600" dirty="0"/>
          </a:p>
        </p:txBody>
      </p:sp>
    </p:spTree>
    <p:extLst>
      <p:ext uri="{BB962C8B-B14F-4D97-AF65-F5344CB8AC3E}">
        <p14:creationId xmlns:p14="http://schemas.microsoft.com/office/powerpoint/2010/main" val="229052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上帝的救恩</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71000"/>
            </a:schemeClr>
          </a:solidFill>
        </p:spPr>
        <p:txBody>
          <a:bodyPr>
            <a:normAutofit/>
          </a:bodyPr>
          <a:lstStyle/>
          <a:p>
            <a:pPr marL="0" indent="0">
              <a:buNone/>
            </a:pPr>
            <a:r>
              <a:rPr lang="zh-TW" altLang="en-US" sz="3600" dirty="0"/>
              <a:t>上帝不僅從我們的本性中把我們拯救、提升到亞當當初被造時的地位上來，更進一步把我們提升到亞當原本可以藉順服而達到的那個更高的境界中去。</a:t>
            </a:r>
            <a:endParaRPr lang="en-US" altLang="zh-TW" sz="3600" dirty="0"/>
          </a:p>
          <a:p>
            <a:pPr marL="0" indent="0">
              <a:buNone/>
            </a:pPr>
            <a:r>
              <a:rPr lang="zh-TW" altLang="en-US" sz="3600" dirty="0"/>
              <a:t>福音並不是只將我們帶回亞當起初的無知狀態中，而是叫我們像基督，完完全全地彰顯出上帝。這就是基督救恩的本質，勾劃出信徒成長的經歷模式，也為新舊約中的教義豎立了框架。（ 羅</a:t>
            </a:r>
            <a:r>
              <a:rPr lang="en-US" altLang="zh-TW" sz="3600" dirty="0"/>
              <a:t>8:29</a:t>
            </a:r>
            <a:r>
              <a:rPr lang="zh-TW" altLang="en-US" sz="3600" dirty="0"/>
              <a:t>）</a:t>
            </a:r>
            <a:endParaRPr lang="en-US" altLang="zh-CN" sz="3600" dirty="0"/>
          </a:p>
        </p:txBody>
      </p:sp>
    </p:spTree>
    <p:extLst>
      <p:ext uri="{BB962C8B-B14F-4D97-AF65-F5344CB8AC3E}">
        <p14:creationId xmlns:p14="http://schemas.microsoft.com/office/powerpoint/2010/main" val="3336013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永恆的救贖計畫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972800" cy="5486398"/>
          </a:xfrm>
          <a:solidFill>
            <a:schemeClr val="bg1">
              <a:alpha val="69000"/>
            </a:schemeClr>
          </a:solidFill>
        </p:spPr>
        <p:txBody>
          <a:bodyPr>
            <a:normAutofit/>
          </a:bodyPr>
          <a:lstStyle/>
          <a:p>
            <a:pPr marL="0" indent="0">
              <a:buNone/>
            </a:pPr>
            <a:r>
              <a:rPr lang="zh-TW" altLang="en-US" sz="3600" dirty="0"/>
              <a:t>上帝行事是有計劃的。</a:t>
            </a:r>
            <a:endParaRPr lang="en-US" altLang="zh-TW" sz="3600" dirty="0"/>
          </a:p>
          <a:p>
            <a:pPr marL="0" indent="0">
              <a:buNone/>
            </a:pPr>
            <a:r>
              <a:rPr lang="zh-TW" altLang="en-US" sz="3600" dirty="0"/>
              <a:t>上帝是一位有計劃的上帝，此乃每位信徒必須掌握的基要真理。</a:t>
            </a:r>
            <a:endParaRPr lang="en-US" altLang="zh-TW" sz="3600" dirty="0"/>
          </a:p>
          <a:p>
            <a:pPr marL="0" indent="0">
              <a:buNone/>
            </a:pPr>
            <a:r>
              <a:rPr lang="zh-TW" altLang="en-US" sz="3600" dirty="0"/>
              <a:t>擁有一個屬天的角度來看自己的生命，我們的雙目會轉移或提升到上帝全盤偉大的救贖目的那裏</a:t>
            </a:r>
            <a:endParaRPr lang="en-US" altLang="zh-TW" sz="3600" dirty="0"/>
          </a:p>
          <a:p>
            <a:pPr marL="0" indent="0">
              <a:buNone/>
            </a:pPr>
            <a:r>
              <a:rPr lang="zh-TW" altLang="en-US" sz="3600" dirty="0"/>
              <a:t>羅 </a:t>
            </a:r>
            <a:r>
              <a:rPr lang="en-US" altLang="zh-TW" sz="3600" dirty="0"/>
              <a:t>8:28-30</a:t>
            </a:r>
            <a:r>
              <a:rPr lang="zh-TW" altLang="en-US" sz="3600" dirty="0"/>
              <a:t> </a:t>
            </a:r>
            <a:r>
              <a:rPr lang="en-US" altLang="zh-CN" sz="3600" dirty="0"/>
              <a:t>--- </a:t>
            </a:r>
            <a:r>
              <a:rPr lang="zh-CN" altLang="en-US" sz="3600" dirty="0"/>
              <a:t>一项庞大，一环扣一环的全面计划</a:t>
            </a:r>
            <a:endParaRPr lang="en-US" altLang="zh-CN" sz="3600" dirty="0"/>
          </a:p>
          <a:p>
            <a:pPr marL="0" indent="0">
              <a:buNone/>
            </a:pPr>
            <a:r>
              <a:rPr lang="zh-TW" altLang="en-US" sz="3600" dirty="0"/>
              <a:t>以弗所書 </a:t>
            </a:r>
            <a:r>
              <a:rPr lang="en-US" altLang="zh-TW" sz="3600" dirty="0"/>
              <a:t>1:3-14  </a:t>
            </a:r>
            <a:r>
              <a:rPr lang="en-US" altLang="zh-CN" sz="3600" dirty="0"/>
              <a:t>---</a:t>
            </a:r>
            <a:r>
              <a:rPr lang="zh-CN" altLang="en-US" sz="3600" dirty="0"/>
              <a:t>一项</a:t>
            </a:r>
            <a:r>
              <a:rPr lang="zh-TW" altLang="en-US" sz="3600" dirty="0"/>
              <a:t>以基督為中心</a:t>
            </a:r>
            <a:r>
              <a:rPr lang="zh-CN" altLang="en-US" sz="3600" dirty="0"/>
              <a:t>的全面计划</a:t>
            </a:r>
            <a:endParaRPr lang="en-US" altLang="zh-CN" sz="3600" dirty="0"/>
          </a:p>
          <a:p>
            <a:pPr marL="0" indent="0">
              <a:buNone/>
            </a:pPr>
            <a:r>
              <a:rPr lang="zh-TW" altLang="en-US" sz="3600" dirty="0"/>
              <a:t>約</a:t>
            </a:r>
            <a:r>
              <a:rPr lang="en-US" altLang="zh-TW" sz="3600" dirty="0"/>
              <a:t>1:12-13 </a:t>
            </a:r>
            <a:r>
              <a:rPr lang="en-US" altLang="zh-CN" sz="3600" dirty="0"/>
              <a:t>--</a:t>
            </a:r>
            <a:r>
              <a:rPr lang="zh-CN" altLang="en-US" sz="3600" dirty="0"/>
              <a:t>一项</a:t>
            </a:r>
            <a:r>
              <a:rPr lang="zh-TW" altLang="en-US" sz="3600" dirty="0"/>
              <a:t>以</a:t>
            </a:r>
            <a:r>
              <a:rPr lang="zh-CN" altLang="en-US" sz="3600" dirty="0"/>
              <a:t>新生命</a:t>
            </a:r>
            <a:r>
              <a:rPr lang="zh-TW" altLang="en-US" sz="3600" dirty="0"/>
              <a:t>為</a:t>
            </a:r>
            <a:r>
              <a:rPr lang="zh-CN" altLang="en-US" sz="3600" dirty="0"/>
              <a:t>本的全面计划</a:t>
            </a:r>
            <a:endParaRPr lang="en-US" altLang="zh-CN" sz="3600" dirty="0"/>
          </a:p>
          <a:p>
            <a:pPr marL="0" indent="0">
              <a:buNone/>
            </a:pPr>
            <a:endParaRPr lang="en-US" altLang="zh-CN" sz="3600" dirty="0"/>
          </a:p>
          <a:p>
            <a:pPr marL="0" indent="0">
              <a:buNone/>
            </a:pPr>
            <a:endParaRPr lang="en-US" altLang="zh-CN" sz="3600" dirty="0"/>
          </a:p>
          <a:p>
            <a:pPr marL="0" indent="0">
              <a:buNone/>
            </a:pPr>
            <a:endParaRPr lang="en-US" altLang="zh-TW" sz="3600" dirty="0"/>
          </a:p>
          <a:p>
            <a:pPr marL="0" indent="0">
              <a:buNone/>
            </a:pPr>
            <a:endParaRPr lang="en-US" altLang="zh-CN" sz="3600" dirty="0"/>
          </a:p>
        </p:txBody>
      </p:sp>
    </p:spTree>
    <p:extLst>
      <p:ext uri="{BB962C8B-B14F-4D97-AF65-F5344CB8AC3E}">
        <p14:creationId xmlns:p14="http://schemas.microsoft.com/office/powerpoint/2010/main" val="3672217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820400" cy="5486398"/>
          </a:xfrm>
          <a:solidFill>
            <a:schemeClr val="bg1">
              <a:alpha val="69000"/>
            </a:schemeClr>
          </a:solidFill>
        </p:spPr>
        <p:txBody>
          <a:bodyPr>
            <a:normAutofit/>
          </a:bodyPr>
          <a:lstStyle/>
          <a:p>
            <a:pPr marL="0" indent="0">
              <a:buNone/>
            </a:pPr>
            <a:r>
              <a:rPr lang="zh-TW" altLang="en-US" sz="3600" dirty="0"/>
              <a:t>（ 羅 </a:t>
            </a:r>
            <a:r>
              <a:rPr lang="en-US" altLang="zh-TW" sz="3600" dirty="0"/>
              <a:t>8:28-30</a:t>
            </a:r>
            <a:r>
              <a:rPr lang="zh-TW" altLang="en-US" sz="3600" dirty="0"/>
              <a:t>）「神旨」、「預知」、「預定」、「呼召」、「稱義」、「得榮」</a:t>
            </a:r>
            <a:r>
              <a:rPr lang="en-US" altLang="zh-CN" sz="3600" dirty="0"/>
              <a:t>-- </a:t>
            </a:r>
            <a:r>
              <a:rPr lang="zh-CN" altLang="en-US" sz="3600" dirty="0"/>
              <a:t>一环扣一环的计划</a:t>
            </a:r>
            <a:endParaRPr lang="en-US" altLang="zh-TW" sz="3600" dirty="0"/>
          </a:p>
          <a:p>
            <a:pPr marL="0" indent="0">
              <a:buNone/>
            </a:pPr>
            <a:r>
              <a:rPr lang="zh-TW" altLang="en-US" sz="3600" dirty="0"/>
              <a:t>叫萬事互相效力呢</a:t>
            </a:r>
            <a:r>
              <a:rPr lang="zh-CN" altLang="en-US" sz="3600" dirty="0"/>
              <a:t>，</a:t>
            </a:r>
            <a:r>
              <a:rPr lang="zh-TW" altLang="en-US" sz="3600" dirty="0"/>
              <a:t>上帝最終極的旨意是要叫我們像基督。</a:t>
            </a:r>
            <a:endParaRPr lang="en-US" altLang="zh-TW" sz="3600" dirty="0"/>
          </a:p>
          <a:p>
            <a:pPr marL="0" indent="0">
              <a:buNone/>
            </a:pPr>
            <a:r>
              <a:rPr lang="zh-TW" altLang="en-US" sz="3600" dirty="0"/>
              <a:t>祂的目的是要在祂的兒女身上，完完全全地恢復祂的形象。這項</a:t>
            </a:r>
            <a:r>
              <a:rPr lang="zh-TW" altLang="en-US" sz="3600" dirty="0">
                <a:solidFill>
                  <a:srgbClr val="FF0000"/>
                </a:solidFill>
              </a:rPr>
              <a:t>工程之巨大</a:t>
            </a:r>
            <a:r>
              <a:rPr lang="zh-TW" altLang="en-US" sz="3600" dirty="0"/>
              <a:t>，以致於祂</a:t>
            </a:r>
            <a:r>
              <a:rPr lang="zh-TW" altLang="en-US" sz="3600" dirty="0">
                <a:solidFill>
                  <a:srgbClr val="FF0000"/>
                </a:solidFill>
              </a:rPr>
              <a:t>要動用宇宙所有可動用的資源互相效力</a:t>
            </a:r>
            <a:r>
              <a:rPr lang="zh-TW" altLang="en-US" sz="3600" dirty="0"/>
              <a:t>，並且</a:t>
            </a:r>
            <a:r>
              <a:rPr lang="zh-TW" altLang="en-US" sz="3600" dirty="0">
                <a:solidFill>
                  <a:srgbClr val="FF0000"/>
                </a:solidFill>
              </a:rPr>
              <a:t>徹底搜查出每一個叫人喜樂憂愁的機會</a:t>
            </a:r>
            <a:r>
              <a:rPr lang="zh-TW" altLang="en-US" sz="3600" dirty="0"/>
              <a:t>，好使</a:t>
            </a:r>
            <a:r>
              <a:rPr lang="zh-TW" altLang="en-US" sz="3600" u="sng" dirty="0">
                <a:solidFill>
                  <a:srgbClr val="0000FF"/>
                </a:solidFill>
              </a:rPr>
              <a:t>基督的品格</a:t>
            </a:r>
            <a:r>
              <a:rPr lang="zh-TW" altLang="en-US" sz="3600" dirty="0"/>
              <a:t>在我們身上得以呈現。</a:t>
            </a:r>
            <a:endParaRPr lang="en-US" altLang="zh-CN" sz="3600" dirty="0"/>
          </a:p>
        </p:txBody>
      </p:sp>
    </p:spTree>
    <p:extLst>
      <p:ext uri="{BB962C8B-B14F-4D97-AF65-F5344CB8AC3E}">
        <p14:creationId xmlns:p14="http://schemas.microsoft.com/office/powerpoint/2010/main" val="3717386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9448800" cy="5486398"/>
          </a:xfrm>
          <a:solidFill>
            <a:schemeClr val="bg1">
              <a:alpha val="69000"/>
            </a:schemeClr>
          </a:solidFill>
        </p:spPr>
        <p:txBody>
          <a:bodyPr>
            <a:normAutofit/>
          </a:bodyPr>
          <a:lstStyle/>
          <a:p>
            <a:pPr marL="0" indent="0">
              <a:buNone/>
            </a:pPr>
            <a:r>
              <a:rPr lang="zh-TW" altLang="en-US" sz="3600" dirty="0"/>
              <a:t>以弗所書 </a:t>
            </a:r>
            <a:r>
              <a:rPr lang="en-US" altLang="zh-TW" sz="3600" dirty="0"/>
              <a:t>1:3-14</a:t>
            </a:r>
          </a:p>
          <a:p>
            <a:pPr marL="0" indent="0">
              <a:buNone/>
            </a:pPr>
            <a:r>
              <a:rPr lang="zh-TW" altLang="en-US" sz="3600" dirty="0"/>
              <a:t>保羅鄭重提到救恩是以基督為中心的；一切屬靈的基業都在基督裏屬於我們了。</a:t>
            </a:r>
            <a:endParaRPr lang="en-US" altLang="zh-TW" sz="3600" dirty="0"/>
          </a:p>
          <a:p>
            <a:pPr marL="0" indent="0">
              <a:buNone/>
            </a:pPr>
            <a:r>
              <a:rPr lang="zh-TW" altLang="en-US" sz="3600" dirty="0"/>
              <a:t>基督裏得蒙屬靈的福氣，蒙上帝揀選，蒙上帝預定成為兒女，蒙恩典，蒙光照，蒙收納，蒙印記。保羅在此強調的這幾點，所注重的並不是次序，他只是要點出我們在基督裏所得到的恩典是何等的豐富。</a:t>
            </a:r>
            <a:endParaRPr lang="en-US" altLang="zh-CN" sz="3600" dirty="0"/>
          </a:p>
        </p:txBody>
      </p:sp>
      <p:pic>
        <p:nvPicPr>
          <p:cNvPr id="2" name="Picture 1">
            <a:extLst>
              <a:ext uri="{FF2B5EF4-FFF2-40B4-BE49-F238E27FC236}">
                <a16:creationId xmlns:a16="http://schemas.microsoft.com/office/drawing/2014/main" id="{19CF54FC-A28E-45B6-B45D-9D55D48B7166}"/>
              </a:ext>
            </a:extLst>
          </p:cNvPr>
          <p:cNvPicPr>
            <a:picLocks noChangeAspect="1"/>
          </p:cNvPicPr>
          <p:nvPr/>
        </p:nvPicPr>
        <p:blipFill>
          <a:blip r:embed="rId3"/>
          <a:stretch>
            <a:fillRect/>
          </a:stretch>
        </p:blipFill>
        <p:spPr>
          <a:xfrm>
            <a:off x="9753600" y="4755163"/>
            <a:ext cx="2120462" cy="2026636"/>
          </a:xfrm>
          <a:prstGeom prst="rect">
            <a:avLst/>
          </a:prstGeom>
        </p:spPr>
      </p:pic>
    </p:spTree>
    <p:extLst>
      <p:ext uri="{BB962C8B-B14F-4D97-AF65-F5344CB8AC3E}">
        <p14:creationId xmlns:p14="http://schemas.microsoft.com/office/powerpoint/2010/main" val="3967216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約</a:t>
            </a:r>
            <a:r>
              <a:rPr lang="en-US" altLang="zh-TW" sz="3600" dirty="0"/>
              <a:t>1:12-13</a:t>
            </a:r>
          </a:p>
          <a:p>
            <a:pPr marL="0" indent="0">
              <a:buNone/>
            </a:pPr>
            <a:r>
              <a:rPr lang="zh-TW" altLang="en-US" sz="3600" dirty="0"/>
              <a:t>約翰說信心帶給我們一個專利權，就是被上帝接納成為兒女的權柄。</a:t>
            </a:r>
            <a:endParaRPr lang="en-US" altLang="zh-TW" sz="3600" dirty="0"/>
          </a:p>
          <a:p>
            <a:pPr marL="0" indent="0">
              <a:buNone/>
            </a:pPr>
            <a:r>
              <a:rPr lang="zh-TW" altLang="en-US" sz="3600" dirty="0">
                <a:solidFill>
                  <a:srgbClr val="0000FF"/>
                </a:solidFill>
              </a:rPr>
              <a:t>然而，這信心又是上帝所賜的新生命所結出的果子</a:t>
            </a:r>
            <a:endParaRPr lang="en-US" altLang="zh-TW" sz="3600" dirty="0">
              <a:solidFill>
                <a:srgbClr val="0000FF"/>
              </a:solidFill>
            </a:endParaRPr>
          </a:p>
          <a:p>
            <a:pPr marL="0" indent="0">
              <a:buNone/>
            </a:pPr>
            <a:r>
              <a:rPr lang="zh-TW" altLang="en-US" sz="3600" dirty="0">
                <a:solidFill>
                  <a:srgbClr val="0000FF"/>
                </a:solidFill>
              </a:rPr>
              <a:t>人不重生就不能看見、也不能進入天國</a:t>
            </a:r>
            <a:r>
              <a:rPr lang="zh-TW" altLang="en-US" sz="3600" dirty="0"/>
              <a:t>（約 </a:t>
            </a:r>
            <a:r>
              <a:rPr lang="en-US" altLang="zh-TW" sz="3600" dirty="0"/>
              <a:t>3:3,5</a:t>
            </a:r>
            <a:r>
              <a:rPr lang="zh-TW" altLang="en-US" sz="3600" dirty="0"/>
              <a:t>）</a:t>
            </a:r>
            <a:endParaRPr lang="en-US" altLang="zh-TW" sz="3600" dirty="0"/>
          </a:p>
          <a:p>
            <a:pPr marL="0" indent="0">
              <a:buNone/>
            </a:pPr>
            <a:r>
              <a:rPr lang="zh-TW" altLang="en-US" sz="3600" dirty="0"/>
              <a:t>新生命是出於上帝的計畫，就是</a:t>
            </a:r>
            <a:r>
              <a:rPr lang="zh-TW" altLang="en-US" sz="3600" dirty="0">
                <a:solidFill>
                  <a:srgbClr val="0000FF"/>
                </a:solidFill>
              </a:rPr>
              <a:t>那在創世以前所定、直到世界末了所成就</a:t>
            </a:r>
            <a:r>
              <a:rPr lang="zh-TW" altLang="en-US" sz="3600" dirty="0"/>
              <a:t>的計畫。</a:t>
            </a:r>
            <a:endParaRPr lang="en-US" altLang="zh-TW" sz="3600" dirty="0"/>
          </a:p>
          <a:p>
            <a:pPr marL="0" indent="0">
              <a:buNone/>
            </a:pPr>
            <a:r>
              <a:rPr lang="zh-TW" altLang="en-US" sz="3600" dirty="0">
                <a:solidFill>
                  <a:srgbClr val="0000FF"/>
                </a:solidFill>
              </a:rPr>
              <a:t>我們得救的經驗始于重生時上帝的大能對我們心靈的觸動</a:t>
            </a:r>
            <a:r>
              <a:rPr lang="zh-TW" altLang="en-US" sz="3600" dirty="0"/>
              <a:t>。</a:t>
            </a:r>
            <a:endParaRPr lang="en-US" altLang="zh-TW" sz="3600" dirty="0"/>
          </a:p>
          <a:p>
            <a:pPr marL="0" indent="0">
              <a:buNone/>
            </a:pPr>
            <a:endParaRPr lang="en-US" altLang="zh-CN" sz="3600" dirty="0"/>
          </a:p>
        </p:txBody>
      </p:sp>
    </p:spTree>
    <p:extLst>
      <p:ext uri="{BB962C8B-B14F-4D97-AF65-F5344CB8AC3E}">
        <p14:creationId xmlns:p14="http://schemas.microsoft.com/office/powerpoint/2010/main" val="1999611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Ocea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25158</TotalTime>
  <Words>5004</Words>
  <Application>Microsoft Office PowerPoint</Application>
  <PresentationFormat>Widescreen</PresentationFormat>
  <Paragraphs>210</Paragraphs>
  <Slides>41</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Times New Roman</vt:lpstr>
      <vt:lpstr>Ocean</vt:lpstr>
      <vt:lpstr>磐石之上（4）</vt:lpstr>
      <vt:lpstr>磐石之上   The Christian Life -- A Doctrinal Introduction</vt:lpstr>
      <vt:lpstr>『知』 道為要『行』 道 </vt:lpstr>
      <vt:lpstr>人在上帝面前有罪了</vt:lpstr>
      <vt:lpstr>上帝的救恩</vt:lpstr>
      <vt:lpstr>永恆的救贖計畫 </vt:lpstr>
      <vt:lpstr>上帝的計畫 </vt:lpstr>
      <vt:lpstr>上帝的計畫 </vt:lpstr>
      <vt:lpstr>上帝的計畫 </vt:lpstr>
      <vt:lpstr>教義的實踐</vt:lpstr>
      <vt:lpstr>上帝的恩召 </vt:lpstr>
      <vt:lpstr>上帝的恩召</vt:lpstr>
      <vt:lpstr>上帝的恩召</vt:lpstr>
      <vt:lpstr>上帝的恩召</vt:lpstr>
      <vt:lpstr>上帝的恩召</vt:lpstr>
      <vt:lpstr>上帝的恩召</vt:lpstr>
      <vt:lpstr>舊約背景 </vt:lpstr>
      <vt:lpstr>舊約背景 </vt:lpstr>
      <vt:lpstr>舊約背景 </vt:lpstr>
      <vt:lpstr>舊約背景 </vt:lpstr>
      <vt:lpstr>舊約背景 </vt:lpstr>
      <vt:lpstr>舊約背景 </vt:lpstr>
      <vt:lpstr>舊約背景 </vt:lpstr>
      <vt:lpstr>普遍的呼召 </vt:lpstr>
      <vt:lpstr>普遍的呼召 </vt:lpstr>
      <vt:lpstr>普遍的呼召 </vt:lpstr>
      <vt:lpstr>普遍的呼召 </vt:lpstr>
      <vt:lpstr>有效的呼召  </vt:lpstr>
      <vt:lpstr>有效的呼召  </vt:lpstr>
      <vt:lpstr>有效的呼召  </vt:lpstr>
      <vt:lpstr>有效的呼召  </vt:lpstr>
      <vt:lpstr>有效的呼召  </vt:lpstr>
      <vt:lpstr>有效的呼召  </vt:lpstr>
      <vt:lpstr>有效的呼召  </vt:lpstr>
      <vt:lpstr>有效的呼召  </vt:lpstr>
      <vt:lpstr>有效的呼召  </vt:lpstr>
      <vt:lpstr>有效的呼召  </vt:lpstr>
      <vt:lpstr>有效的呼召  </vt:lpstr>
      <vt:lpstr>恩召的含意   </vt:lpstr>
      <vt:lpstr>恩召的含意   </vt:lpstr>
      <vt:lpstr>恩召的含意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开卷有益 (1)</dc:title>
  <dc:creator>Wei-hsung Lin</dc:creator>
  <cp:lastModifiedBy>Wei-hsung Lin</cp:lastModifiedBy>
  <cp:revision>6</cp:revision>
  <dcterms:created xsi:type="dcterms:W3CDTF">2019-10-27T22:58:47Z</dcterms:created>
  <dcterms:modified xsi:type="dcterms:W3CDTF">2021-11-30T03:39:42Z</dcterms:modified>
</cp:coreProperties>
</file>